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43"/>
  </p:notesMasterIdLst>
  <p:sldIdLst>
    <p:sldId id="256" r:id="rId5"/>
    <p:sldId id="281" r:id="rId6"/>
    <p:sldId id="292" r:id="rId7"/>
    <p:sldId id="282" r:id="rId8"/>
    <p:sldId id="283" r:id="rId9"/>
    <p:sldId id="272" r:id="rId10"/>
    <p:sldId id="274" r:id="rId11"/>
    <p:sldId id="275" r:id="rId12"/>
    <p:sldId id="276" r:id="rId13"/>
    <p:sldId id="277" r:id="rId14"/>
    <p:sldId id="278" r:id="rId15"/>
    <p:sldId id="279" r:id="rId16"/>
    <p:sldId id="273" r:id="rId17"/>
    <p:sldId id="280" r:id="rId18"/>
    <p:sldId id="284" r:id="rId19"/>
    <p:sldId id="293" r:id="rId20"/>
    <p:sldId id="294" r:id="rId21"/>
    <p:sldId id="295" r:id="rId22"/>
    <p:sldId id="259" r:id="rId23"/>
    <p:sldId id="289" r:id="rId24"/>
    <p:sldId id="303" r:id="rId25"/>
    <p:sldId id="287" r:id="rId26"/>
    <p:sldId id="288" r:id="rId27"/>
    <p:sldId id="286" r:id="rId28"/>
    <p:sldId id="297" r:id="rId29"/>
    <p:sldId id="260" r:id="rId30"/>
    <p:sldId id="261" r:id="rId31"/>
    <p:sldId id="263" r:id="rId32"/>
    <p:sldId id="298" r:id="rId33"/>
    <p:sldId id="299" r:id="rId34"/>
    <p:sldId id="302" r:id="rId35"/>
    <p:sldId id="301" r:id="rId36"/>
    <p:sldId id="264" r:id="rId37"/>
    <p:sldId id="265" r:id="rId38"/>
    <p:sldId id="291" r:id="rId39"/>
    <p:sldId id="296" r:id="rId40"/>
    <p:sldId id="267" r:id="rId41"/>
    <p:sldId id="26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elman, Danitza (ATG)" initials="DMC" lastIdx="1" clrIdx="0">
    <p:extLst>
      <p:ext uri="{19B8F6BF-5375-455C-9EA6-DF929625EA0E}">
        <p15:presenceInfo xmlns:p15="http://schemas.microsoft.com/office/powerpoint/2012/main" userId="Casselman, Danitza (AT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E2F0D9"/>
    <a:srgbClr val="DAE9F6"/>
    <a:srgbClr val="C6D4E4"/>
    <a:srgbClr val="C2DAF0"/>
    <a:srgbClr val="E7F4FF"/>
    <a:srgbClr val="D5ECFF"/>
    <a:srgbClr val="E3E7E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FD8A5-68D4-44E0-B081-23C0F8CF1C08}" v="7" dt="2023-08-04T13:52:45.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13" autoAdjust="0"/>
    <p:restoredTop sz="85163" autoAdjust="0"/>
  </p:normalViewPr>
  <p:slideViewPr>
    <p:cSldViewPr snapToGrid="0">
      <p:cViewPr varScale="1">
        <p:scale>
          <a:sx n="97" d="100"/>
          <a:sy n="97" d="100"/>
        </p:scale>
        <p:origin x="6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errett, Mackenzie (BRPELS)" userId="c3a8da66-f715-43c2-b74e-9d80742364be" providerId="ADAL" clId="{EEEFD8A5-68D4-44E0-B081-23C0F8CF1C08}"/>
    <pc:docChg chg="modSld">
      <pc:chgData name="Wherrett, Mackenzie (BRPELS)" userId="c3a8da66-f715-43c2-b74e-9d80742364be" providerId="ADAL" clId="{EEEFD8A5-68D4-44E0-B081-23C0F8CF1C08}" dt="2023-08-04T13:52:46.345" v="2" actId="20577"/>
      <pc:docMkLst>
        <pc:docMk/>
      </pc:docMkLst>
      <pc:sldChg chg="modSp mod">
        <pc:chgData name="Wherrett, Mackenzie (BRPELS)" userId="c3a8da66-f715-43c2-b74e-9d80742364be" providerId="ADAL" clId="{EEEFD8A5-68D4-44E0-B081-23C0F8CF1C08}" dt="2023-08-04T13:52:46.345" v="2" actId="20577"/>
        <pc:sldMkLst>
          <pc:docMk/>
          <pc:sldMk cId="1973078551" sldId="267"/>
        </pc:sldMkLst>
        <pc:spChg chg="mod">
          <ac:chgData name="Wherrett, Mackenzie (BRPELS)" userId="c3a8da66-f715-43c2-b74e-9d80742364be" providerId="ADAL" clId="{EEEFD8A5-68D4-44E0-B081-23C0F8CF1C08}" dt="2023-08-04T13:52:46.345" v="2" actId="20577"/>
          <ac:spMkLst>
            <pc:docMk/>
            <pc:sldMk cId="1973078551" sldId="267"/>
            <ac:spMk id="3" creationId="{D00105D3-AFDD-5289-8622-169ABF3725DB}"/>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s>
</file>

<file path=ppt/diagrams/_rels/data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hyperlink" Target="https://www.office.com/" TargetMode="External"/></Relationships>
</file>

<file path=ppt/diagrams/_rels/data6.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s>
</file>

<file path=ppt/diagrams/_rels/drawing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hyperlink" Target="https://www.office.com/" TargetMode="External"/></Relationships>
</file>

<file path=ppt/diagrams/_rels/drawing6.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378C0-6DB9-48D5-B979-CFBA9582727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77C6FAAA-9940-4BC8-B18D-3D3402630808}">
      <dgm:prSet custT="1"/>
      <dgm:spPr/>
      <dgm:t>
        <a:bodyPr/>
        <a:lstStyle/>
        <a:p>
          <a:pPr rtl="0"/>
          <a:r>
            <a:rPr lang="en-US" sz="1800" dirty="0"/>
            <a:t>Enforcement Overview</a:t>
          </a:r>
        </a:p>
      </dgm:t>
    </dgm:pt>
    <dgm:pt modelId="{61A4CDC3-6D1C-4E23-B7B2-3714E84081E5}" type="parTrans" cxnId="{56DC6E7B-D3D8-45B8-9352-47326F53585B}">
      <dgm:prSet/>
      <dgm:spPr/>
      <dgm:t>
        <a:bodyPr/>
        <a:lstStyle/>
        <a:p>
          <a:endParaRPr lang="en-US"/>
        </a:p>
      </dgm:t>
    </dgm:pt>
    <dgm:pt modelId="{B5544D13-9BBE-401C-BA2C-2DF9CC892F2A}" type="sibTrans" cxnId="{56DC6E7B-D3D8-45B8-9352-47326F53585B}">
      <dgm:prSet/>
      <dgm:spPr/>
      <dgm:t>
        <a:bodyPr/>
        <a:lstStyle/>
        <a:p>
          <a:endParaRPr lang="en-US"/>
        </a:p>
      </dgm:t>
    </dgm:pt>
    <dgm:pt modelId="{7A347F67-215C-4F26-B3FF-AA43EAE8FC57}">
      <dgm:prSet custT="1"/>
      <dgm:spPr/>
      <dgm:t>
        <a:bodyPr/>
        <a:lstStyle/>
        <a:p>
          <a:pPr algn="l" rtl="0"/>
          <a:r>
            <a:rPr lang="en-US" sz="1400" dirty="0"/>
            <a:t>Process Roles and Responsibilities</a:t>
          </a:r>
        </a:p>
      </dgm:t>
    </dgm:pt>
    <dgm:pt modelId="{ED28FFA5-9FC8-4439-B529-CF6229828128}" type="parTrans" cxnId="{A03CA2AB-3822-4770-A43C-2C83486DBE87}">
      <dgm:prSet/>
      <dgm:spPr/>
      <dgm:t>
        <a:bodyPr/>
        <a:lstStyle/>
        <a:p>
          <a:endParaRPr lang="en-US"/>
        </a:p>
      </dgm:t>
    </dgm:pt>
    <dgm:pt modelId="{5F489BEE-9FAA-4D42-9194-E116E959AE53}" type="sibTrans" cxnId="{A03CA2AB-3822-4770-A43C-2C83486DBE87}">
      <dgm:prSet/>
      <dgm:spPr/>
      <dgm:t>
        <a:bodyPr/>
        <a:lstStyle/>
        <a:p>
          <a:endParaRPr lang="en-US"/>
        </a:p>
      </dgm:t>
    </dgm:pt>
    <dgm:pt modelId="{45C0D0AB-F1B7-47D7-A976-1927AC984033}">
      <dgm:prSet custT="1"/>
      <dgm:spPr/>
      <dgm:t>
        <a:bodyPr/>
        <a:lstStyle/>
        <a:p>
          <a:pPr algn="l" rtl="0"/>
          <a:r>
            <a:rPr lang="en-US" sz="1400" dirty="0"/>
            <a:t>Standard of Care and Due Process </a:t>
          </a:r>
        </a:p>
      </dgm:t>
    </dgm:pt>
    <dgm:pt modelId="{0CE3E637-25A2-4CE2-9AE4-E5AECB09641E}" type="parTrans" cxnId="{5570CF00-39AC-4CA8-8A4A-BCDDD82B4567}">
      <dgm:prSet/>
      <dgm:spPr/>
      <dgm:t>
        <a:bodyPr/>
        <a:lstStyle/>
        <a:p>
          <a:endParaRPr lang="en-US"/>
        </a:p>
      </dgm:t>
    </dgm:pt>
    <dgm:pt modelId="{A405BB77-17D4-4B69-AACC-583B792758D0}" type="sibTrans" cxnId="{5570CF00-39AC-4CA8-8A4A-BCDDD82B4567}">
      <dgm:prSet/>
      <dgm:spPr/>
      <dgm:t>
        <a:bodyPr/>
        <a:lstStyle/>
        <a:p>
          <a:endParaRPr lang="en-US"/>
        </a:p>
      </dgm:t>
    </dgm:pt>
    <dgm:pt modelId="{6B2581CA-2BF9-4FA3-9A06-5BD492276EE9}">
      <dgm:prSet custT="1"/>
      <dgm:spPr/>
      <dgm:t>
        <a:bodyPr/>
        <a:lstStyle/>
        <a:p>
          <a:pPr algn="l" rtl="0"/>
          <a:r>
            <a:rPr lang="en-US" sz="1400" dirty="0"/>
            <a:t>Best Practices in Drafting </a:t>
          </a:r>
          <a:r>
            <a:rPr lang="en-US" sz="1100" dirty="0"/>
            <a:t>Case Manager Worksheet, Letters of Education, Statements of Charges</a:t>
          </a:r>
          <a:endParaRPr lang="en-US" sz="1400" dirty="0"/>
        </a:p>
      </dgm:t>
    </dgm:pt>
    <dgm:pt modelId="{BB2CBEBE-EC9C-48C5-95F9-47C643714D2B}" type="parTrans" cxnId="{D64869C0-76D9-498B-97FD-5D8547B7C489}">
      <dgm:prSet/>
      <dgm:spPr/>
      <dgm:t>
        <a:bodyPr/>
        <a:lstStyle/>
        <a:p>
          <a:endParaRPr lang="en-US"/>
        </a:p>
      </dgm:t>
    </dgm:pt>
    <dgm:pt modelId="{A89BE9C6-EB1B-48DB-8341-3494BA354778}" type="sibTrans" cxnId="{D64869C0-76D9-498B-97FD-5D8547B7C489}">
      <dgm:prSet/>
      <dgm:spPr/>
      <dgm:t>
        <a:bodyPr/>
        <a:lstStyle/>
        <a:p>
          <a:endParaRPr lang="en-US"/>
        </a:p>
      </dgm:t>
    </dgm:pt>
    <dgm:pt modelId="{9DD5C93E-D59D-45B4-BB40-8C95A2625A02}">
      <dgm:prSet custT="1"/>
      <dgm:spPr/>
      <dgm:t>
        <a:bodyPr/>
        <a:lstStyle/>
        <a:p>
          <a:pPr algn="l" rtl="0"/>
          <a:r>
            <a:rPr lang="en-US" sz="1400" dirty="0"/>
            <a:t>BAP Process Overview</a:t>
          </a:r>
        </a:p>
      </dgm:t>
    </dgm:pt>
    <dgm:pt modelId="{03817E09-2D92-4FE7-8696-F08C6E70D517}" type="parTrans" cxnId="{164A3DA2-82F1-4566-84BC-4B0B319A4BE6}">
      <dgm:prSet/>
      <dgm:spPr/>
      <dgm:t>
        <a:bodyPr/>
        <a:lstStyle/>
        <a:p>
          <a:endParaRPr lang="en-US"/>
        </a:p>
      </dgm:t>
    </dgm:pt>
    <dgm:pt modelId="{82D72576-0127-4146-BC36-6A5D0EEB835A}" type="sibTrans" cxnId="{164A3DA2-82F1-4566-84BC-4B0B319A4BE6}">
      <dgm:prSet/>
      <dgm:spPr/>
      <dgm:t>
        <a:bodyPr/>
        <a:lstStyle/>
        <a:p>
          <a:endParaRPr lang="en-US"/>
        </a:p>
      </dgm:t>
    </dgm:pt>
    <dgm:pt modelId="{1FD58BBE-D698-4A0A-8011-31DDEB7E8E2E}">
      <dgm:prSet custT="1"/>
      <dgm:spPr/>
      <dgm:t>
        <a:bodyPr/>
        <a:lstStyle/>
        <a:p>
          <a:pPr algn="l" rtl="0"/>
          <a:r>
            <a:rPr lang="en-US" sz="1600" dirty="0"/>
            <a:t>Highlights OPMA, PRA, SharePoint</a:t>
          </a:r>
        </a:p>
      </dgm:t>
    </dgm:pt>
    <dgm:pt modelId="{E6243C39-2EAB-4EE8-BF0F-219EA7E1B4ED}" type="parTrans" cxnId="{FF54E71B-E52C-4903-A71E-2EDFCA949827}">
      <dgm:prSet/>
      <dgm:spPr/>
      <dgm:t>
        <a:bodyPr/>
        <a:lstStyle/>
        <a:p>
          <a:endParaRPr lang="en-US"/>
        </a:p>
      </dgm:t>
    </dgm:pt>
    <dgm:pt modelId="{FFFFA9CF-EB2F-4010-8329-33312288D245}" type="sibTrans" cxnId="{FF54E71B-E52C-4903-A71E-2EDFCA949827}">
      <dgm:prSet/>
      <dgm:spPr/>
      <dgm:t>
        <a:bodyPr/>
        <a:lstStyle/>
        <a:p>
          <a:endParaRPr lang="en-US"/>
        </a:p>
      </dgm:t>
    </dgm:pt>
    <dgm:pt modelId="{DCD424BD-6841-4EF8-855E-75DBC42B4715}" type="pres">
      <dgm:prSet presAssocID="{587378C0-6DB9-48D5-B979-CFBA9582727D}" presName="compositeShape" presStyleCnt="0">
        <dgm:presLayoutVars>
          <dgm:dir/>
          <dgm:resizeHandles/>
        </dgm:presLayoutVars>
      </dgm:prSet>
      <dgm:spPr/>
    </dgm:pt>
    <dgm:pt modelId="{75BCB135-82BA-4D1E-9873-183EB9F7C145}" type="pres">
      <dgm:prSet presAssocID="{587378C0-6DB9-48D5-B979-CFBA9582727D}" presName="pyramid" presStyleLbl="node1" presStyleIdx="0" presStyleCnt="1" custLinFactNeighborX="-1758"/>
      <dgm:spPr/>
    </dgm:pt>
    <dgm:pt modelId="{04472162-57A3-4A20-870A-B678C0506F51}" type="pres">
      <dgm:prSet presAssocID="{587378C0-6DB9-48D5-B979-CFBA9582727D}" presName="theList" presStyleCnt="0"/>
      <dgm:spPr/>
    </dgm:pt>
    <dgm:pt modelId="{E70E0DCF-10F2-46D6-8C85-EEFC65A584F0}" type="pres">
      <dgm:prSet presAssocID="{77C6FAAA-9940-4BC8-B18D-3D3402630808}" presName="aNode" presStyleLbl="fgAcc1" presStyleIdx="0" presStyleCnt="6" custScaleX="160980" custLinFactNeighborX="15242" custLinFactNeighborY="76194">
        <dgm:presLayoutVars>
          <dgm:bulletEnabled val="1"/>
        </dgm:presLayoutVars>
      </dgm:prSet>
      <dgm:spPr/>
    </dgm:pt>
    <dgm:pt modelId="{0E40AC18-59C3-4C8F-AEC7-6EA9C601F822}" type="pres">
      <dgm:prSet presAssocID="{77C6FAAA-9940-4BC8-B18D-3D3402630808}" presName="aSpace" presStyleCnt="0"/>
      <dgm:spPr/>
    </dgm:pt>
    <dgm:pt modelId="{333C6638-1BB7-4672-AA2B-8C1F2861920C}" type="pres">
      <dgm:prSet presAssocID="{7A347F67-215C-4F26-B3FF-AA43EAE8FC57}" presName="aNode" presStyleLbl="fgAcc1" presStyleIdx="1" presStyleCnt="6" custScaleX="148689" custLinFactNeighborX="19422" custLinFactNeighborY="86409">
        <dgm:presLayoutVars>
          <dgm:bulletEnabled val="1"/>
        </dgm:presLayoutVars>
      </dgm:prSet>
      <dgm:spPr/>
    </dgm:pt>
    <dgm:pt modelId="{E22962B3-9B62-47CD-A1B0-B83B8F7A0BA2}" type="pres">
      <dgm:prSet presAssocID="{7A347F67-215C-4F26-B3FF-AA43EAE8FC57}" presName="aSpace" presStyleCnt="0"/>
      <dgm:spPr/>
    </dgm:pt>
    <dgm:pt modelId="{A0207083-5B93-40D4-B80F-D12FB28AF917}" type="pres">
      <dgm:prSet presAssocID="{45C0D0AB-F1B7-47D7-A976-1927AC984033}" presName="aNode" presStyleLbl="fgAcc1" presStyleIdx="2" presStyleCnt="6" custScaleX="146327" custLinFactY="2174" custLinFactNeighborX="19668" custLinFactNeighborY="100000">
        <dgm:presLayoutVars>
          <dgm:bulletEnabled val="1"/>
        </dgm:presLayoutVars>
      </dgm:prSet>
      <dgm:spPr/>
    </dgm:pt>
    <dgm:pt modelId="{D20AAE44-5252-4C30-9693-2AE00509F12B}" type="pres">
      <dgm:prSet presAssocID="{45C0D0AB-F1B7-47D7-A976-1927AC984033}" presName="aSpace" presStyleCnt="0"/>
      <dgm:spPr/>
    </dgm:pt>
    <dgm:pt modelId="{1CC452F2-8CF8-4A79-98CB-060119BED176}" type="pres">
      <dgm:prSet presAssocID="{6B2581CA-2BF9-4FA3-9A06-5BD492276EE9}" presName="aNode" presStyleLbl="fgAcc1" presStyleIdx="3" presStyleCnt="6" custScaleX="145837" custScaleY="118249" custLinFactY="2352" custLinFactNeighborX="20159" custLinFactNeighborY="100000">
        <dgm:presLayoutVars>
          <dgm:bulletEnabled val="1"/>
        </dgm:presLayoutVars>
      </dgm:prSet>
      <dgm:spPr/>
    </dgm:pt>
    <dgm:pt modelId="{224181EE-0CF0-47E4-8144-D34CDB4102F4}" type="pres">
      <dgm:prSet presAssocID="{6B2581CA-2BF9-4FA3-9A06-5BD492276EE9}" presName="aSpace" presStyleCnt="0"/>
      <dgm:spPr/>
    </dgm:pt>
    <dgm:pt modelId="{98C75953-1072-4B6C-AC74-40DA80694F1B}" type="pres">
      <dgm:prSet presAssocID="{9DD5C93E-D59D-45B4-BB40-8C95A2625A02}" presName="aNode" presStyleLbl="fgAcc1" presStyleIdx="4" presStyleCnt="6" custScaleX="147312" custLinFactY="16691" custLinFactNeighborX="20897" custLinFactNeighborY="100000">
        <dgm:presLayoutVars>
          <dgm:bulletEnabled val="1"/>
        </dgm:presLayoutVars>
      </dgm:prSet>
      <dgm:spPr/>
    </dgm:pt>
    <dgm:pt modelId="{4157F91B-7FFF-492F-8C7F-0EC01F752B36}" type="pres">
      <dgm:prSet presAssocID="{9DD5C93E-D59D-45B4-BB40-8C95A2625A02}" presName="aSpace" presStyleCnt="0"/>
      <dgm:spPr/>
    </dgm:pt>
    <dgm:pt modelId="{61EDD8B8-71EA-4096-878F-A26DAC2D9E26}" type="pres">
      <dgm:prSet presAssocID="{1FD58BBE-D698-4A0A-8011-31DDEB7E8E2E}" presName="aNode" presStyleLbl="fgAcc1" presStyleIdx="5" presStyleCnt="6" custScaleX="165601" custLinFactY="37552" custLinFactNeighborX="20897" custLinFactNeighborY="100000">
        <dgm:presLayoutVars>
          <dgm:bulletEnabled val="1"/>
        </dgm:presLayoutVars>
      </dgm:prSet>
      <dgm:spPr/>
    </dgm:pt>
    <dgm:pt modelId="{A96C355C-7062-44C8-BF49-3EA65BD3AC5D}" type="pres">
      <dgm:prSet presAssocID="{1FD58BBE-D698-4A0A-8011-31DDEB7E8E2E}" presName="aSpace" presStyleCnt="0"/>
      <dgm:spPr/>
    </dgm:pt>
  </dgm:ptLst>
  <dgm:cxnLst>
    <dgm:cxn modelId="{5570CF00-39AC-4CA8-8A4A-BCDDD82B4567}" srcId="{587378C0-6DB9-48D5-B979-CFBA9582727D}" destId="{45C0D0AB-F1B7-47D7-A976-1927AC984033}" srcOrd="2" destOrd="0" parTransId="{0CE3E637-25A2-4CE2-9AE4-E5AECB09641E}" sibTransId="{A405BB77-17D4-4B69-AACC-583B792758D0}"/>
    <dgm:cxn modelId="{FF54E71B-E52C-4903-A71E-2EDFCA949827}" srcId="{587378C0-6DB9-48D5-B979-CFBA9582727D}" destId="{1FD58BBE-D698-4A0A-8011-31DDEB7E8E2E}" srcOrd="5" destOrd="0" parTransId="{E6243C39-2EAB-4EE8-BF0F-219EA7E1B4ED}" sibTransId="{FFFFA9CF-EB2F-4010-8329-33312288D245}"/>
    <dgm:cxn modelId="{AE80E71C-475E-470B-AE52-56816C3D588A}" type="presOf" srcId="{7A347F67-215C-4F26-B3FF-AA43EAE8FC57}" destId="{333C6638-1BB7-4672-AA2B-8C1F2861920C}" srcOrd="0" destOrd="0" presId="urn:microsoft.com/office/officeart/2005/8/layout/pyramid2"/>
    <dgm:cxn modelId="{47BA6D2B-2D4C-4004-B7A3-ED54FCE6DF5D}" type="presOf" srcId="{587378C0-6DB9-48D5-B979-CFBA9582727D}" destId="{DCD424BD-6841-4EF8-855E-75DBC42B4715}" srcOrd="0" destOrd="0" presId="urn:microsoft.com/office/officeart/2005/8/layout/pyramid2"/>
    <dgm:cxn modelId="{D04F3639-7FF1-47F8-BC1C-FCD59CCAC5B6}" type="presOf" srcId="{1FD58BBE-D698-4A0A-8011-31DDEB7E8E2E}" destId="{61EDD8B8-71EA-4096-878F-A26DAC2D9E26}" srcOrd="0" destOrd="0" presId="urn:microsoft.com/office/officeart/2005/8/layout/pyramid2"/>
    <dgm:cxn modelId="{C15E324D-0283-4A79-B45E-3D8C7469AC49}" type="presOf" srcId="{45C0D0AB-F1B7-47D7-A976-1927AC984033}" destId="{A0207083-5B93-40D4-B80F-D12FB28AF917}" srcOrd="0" destOrd="0" presId="urn:microsoft.com/office/officeart/2005/8/layout/pyramid2"/>
    <dgm:cxn modelId="{56DC6E7B-D3D8-45B8-9352-47326F53585B}" srcId="{587378C0-6DB9-48D5-B979-CFBA9582727D}" destId="{77C6FAAA-9940-4BC8-B18D-3D3402630808}" srcOrd="0" destOrd="0" parTransId="{61A4CDC3-6D1C-4E23-B7B2-3714E84081E5}" sibTransId="{B5544D13-9BBE-401C-BA2C-2DF9CC892F2A}"/>
    <dgm:cxn modelId="{EB48167D-0E61-4DD8-99B3-DF897CEE8443}" type="presOf" srcId="{6B2581CA-2BF9-4FA3-9A06-5BD492276EE9}" destId="{1CC452F2-8CF8-4A79-98CB-060119BED176}" srcOrd="0" destOrd="0" presId="urn:microsoft.com/office/officeart/2005/8/layout/pyramid2"/>
    <dgm:cxn modelId="{164A3DA2-82F1-4566-84BC-4B0B319A4BE6}" srcId="{587378C0-6DB9-48D5-B979-CFBA9582727D}" destId="{9DD5C93E-D59D-45B4-BB40-8C95A2625A02}" srcOrd="4" destOrd="0" parTransId="{03817E09-2D92-4FE7-8696-F08C6E70D517}" sibTransId="{82D72576-0127-4146-BC36-6A5D0EEB835A}"/>
    <dgm:cxn modelId="{A03CA2AB-3822-4770-A43C-2C83486DBE87}" srcId="{587378C0-6DB9-48D5-B979-CFBA9582727D}" destId="{7A347F67-215C-4F26-B3FF-AA43EAE8FC57}" srcOrd="1" destOrd="0" parTransId="{ED28FFA5-9FC8-4439-B529-CF6229828128}" sibTransId="{5F489BEE-9FAA-4D42-9194-E116E959AE53}"/>
    <dgm:cxn modelId="{104BF8AE-35F7-4B2E-A239-4CE09E0124AD}" type="presOf" srcId="{77C6FAAA-9940-4BC8-B18D-3D3402630808}" destId="{E70E0DCF-10F2-46D6-8C85-EEFC65A584F0}" srcOrd="0" destOrd="0" presId="urn:microsoft.com/office/officeart/2005/8/layout/pyramid2"/>
    <dgm:cxn modelId="{D64869C0-76D9-498B-97FD-5D8547B7C489}" srcId="{587378C0-6DB9-48D5-B979-CFBA9582727D}" destId="{6B2581CA-2BF9-4FA3-9A06-5BD492276EE9}" srcOrd="3" destOrd="0" parTransId="{BB2CBEBE-EC9C-48C5-95F9-47C643714D2B}" sibTransId="{A89BE9C6-EB1B-48DB-8341-3494BA354778}"/>
    <dgm:cxn modelId="{50A899D6-71A9-4EB5-AAE1-441C51C6AB95}" type="presOf" srcId="{9DD5C93E-D59D-45B4-BB40-8C95A2625A02}" destId="{98C75953-1072-4B6C-AC74-40DA80694F1B}" srcOrd="0" destOrd="0" presId="urn:microsoft.com/office/officeart/2005/8/layout/pyramid2"/>
    <dgm:cxn modelId="{CF513EBC-5720-4964-B8E2-1972E2540606}" type="presParOf" srcId="{DCD424BD-6841-4EF8-855E-75DBC42B4715}" destId="{75BCB135-82BA-4D1E-9873-183EB9F7C145}" srcOrd="0" destOrd="0" presId="urn:microsoft.com/office/officeart/2005/8/layout/pyramid2"/>
    <dgm:cxn modelId="{CC0E5339-91B8-4EAB-9FA2-31BA40421A54}" type="presParOf" srcId="{DCD424BD-6841-4EF8-855E-75DBC42B4715}" destId="{04472162-57A3-4A20-870A-B678C0506F51}" srcOrd="1" destOrd="0" presId="urn:microsoft.com/office/officeart/2005/8/layout/pyramid2"/>
    <dgm:cxn modelId="{99966F17-A5D1-47C4-8B97-672B78482A0F}" type="presParOf" srcId="{04472162-57A3-4A20-870A-B678C0506F51}" destId="{E70E0DCF-10F2-46D6-8C85-EEFC65A584F0}" srcOrd="0" destOrd="0" presId="urn:microsoft.com/office/officeart/2005/8/layout/pyramid2"/>
    <dgm:cxn modelId="{69E0C0B9-C608-4B19-BFE1-3CB6F31D70FE}" type="presParOf" srcId="{04472162-57A3-4A20-870A-B678C0506F51}" destId="{0E40AC18-59C3-4C8F-AEC7-6EA9C601F822}" srcOrd="1" destOrd="0" presId="urn:microsoft.com/office/officeart/2005/8/layout/pyramid2"/>
    <dgm:cxn modelId="{5E1CFF87-2A6B-4B13-89AA-453A1C686CA6}" type="presParOf" srcId="{04472162-57A3-4A20-870A-B678C0506F51}" destId="{333C6638-1BB7-4672-AA2B-8C1F2861920C}" srcOrd="2" destOrd="0" presId="urn:microsoft.com/office/officeart/2005/8/layout/pyramid2"/>
    <dgm:cxn modelId="{11E0AB6F-BFE3-4073-AB27-7152A257EBE6}" type="presParOf" srcId="{04472162-57A3-4A20-870A-B678C0506F51}" destId="{E22962B3-9B62-47CD-A1B0-B83B8F7A0BA2}" srcOrd="3" destOrd="0" presId="urn:microsoft.com/office/officeart/2005/8/layout/pyramid2"/>
    <dgm:cxn modelId="{7FC814DE-502A-4825-B9F1-159FC7F0E3C7}" type="presParOf" srcId="{04472162-57A3-4A20-870A-B678C0506F51}" destId="{A0207083-5B93-40D4-B80F-D12FB28AF917}" srcOrd="4" destOrd="0" presId="urn:microsoft.com/office/officeart/2005/8/layout/pyramid2"/>
    <dgm:cxn modelId="{5C176910-134D-45A1-AA06-52B4BE376B34}" type="presParOf" srcId="{04472162-57A3-4A20-870A-B678C0506F51}" destId="{D20AAE44-5252-4C30-9693-2AE00509F12B}" srcOrd="5" destOrd="0" presId="urn:microsoft.com/office/officeart/2005/8/layout/pyramid2"/>
    <dgm:cxn modelId="{C548C0A3-25DF-447E-A208-F85A7B107CDA}" type="presParOf" srcId="{04472162-57A3-4A20-870A-B678C0506F51}" destId="{1CC452F2-8CF8-4A79-98CB-060119BED176}" srcOrd="6" destOrd="0" presId="urn:microsoft.com/office/officeart/2005/8/layout/pyramid2"/>
    <dgm:cxn modelId="{E6D74D7A-C0C5-4E19-8945-D05346EFD37E}" type="presParOf" srcId="{04472162-57A3-4A20-870A-B678C0506F51}" destId="{224181EE-0CF0-47E4-8144-D34CDB4102F4}" srcOrd="7" destOrd="0" presId="urn:microsoft.com/office/officeart/2005/8/layout/pyramid2"/>
    <dgm:cxn modelId="{CC933152-B595-4B80-8D9C-235E0DB90785}" type="presParOf" srcId="{04472162-57A3-4A20-870A-B678C0506F51}" destId="{98C75953-1072-4B6C-AC74-40DA80694F1B}" srcOrd="8" destOrd="0" presId="urn:microsoft.com/office/officeart/2005/8/layout/pyramid2"/>
    <dgm:cxn modelId="{58810B51-731B-4CCB-A9E8-191B5602E53D}" type="presParOf" srcId="{04472162-57A3-4A20-870A-B678C0506F51}" destId="{4157F91B-7FFF-492F-8C7F-0EC01F752B36}" srcOrd="9" destOrd="0" presId="urn:microsoft.com/office/officeart/2005/8/layout/pyramid2"/>
    <dgm:cxn modelId="{C14C5425-4C33-49DB-879D-6F92C4A7C6FA}" type="presParOf" srcId="{04472162-57A3-4A20-870A-B678C0506F51}" destId="{61EDD8B8-71EA-4096-878F-A26DAC2D9E26}" srcOrd="10" destOrd="0" presId="urn:microsoft.com/office/officeart/2005/8/layout/pyramid2"/>
    <dgm:cxn modelId="{55FD9BFD-F2FA-43D1-8FF6-16EDB0207CA7}" type="presParOf" srcId="{04472162-57A3-4A20-870A-B678C0506F51}" destId="{A96C355C-7062-44C8-BF49-3EA65BD3AC5D}"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4A89F6-9BAA-45D9-991D-1FD954B9F32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95DF679-156D-4509-84CC-3E56A99E6CAE}">
      <dgm:prSet custT="1"/>
      <dgm:spPr/>
      <dgm:t>
        <a:bodyPr/>
        <a:lstStyle/>
        <a:p>
          <a:pPr rtl="0"/>
          <a:r>
            <a:rPr lang="en-US" sz="2400" dirty="0"/>
            <a:t>Board does not represent the Complainant  </a:t>
          </a:r>
        </a:p>
        <a:p>
          <a:pPr rtl="0"/>
          <a:r>
            <a:rPr lang="en-US" sz="2000" dirty="0"/>
            <a:t>Or the Respondent. Begin neutral</a:t>
          </a:r>
        </a:p>
      </dgm:t>
    </dgm:pt>
    <dgm:pt modelId="{83A90974-AA31-4202-B04A-3DA42B5A0396}" type="parTrans" cxnId="{982E78E6-803E-47E7-94EB-3F34DAF8136A}">
      <dgm:prSet/>
      <dgm:spPr/>
      <dgm:t>
        <a:bodyPr/>
        <a:lstStyle/>
        <a:p>
          <a:endParaRPr lang="en-US"/>
        </a:p>
      </dgm:t>
    </dgm:pt>
    <dgm:pt modelId="{1A3B4B2C-5469-4B5F-8D28-9EBA9DA58910}" type="sibTrans" cxnId="{982E78E6-803E-47E7-94EB-3F34DAF8136A}">
      <dgm:prSet/>
      <dgm:spPr/>
      <dgm:t>
        <a:bodyPr/>
        <a:lstStyle/>
        <a:p>
          <a:endParaRPr lang="en-US"/>
        </a:p>
      </dgm:t>
    </dgm:pt>
    <dgm:pt modelId="{F87CD341-9407-430B-9482-B64AE5A82A62}">
      <dgm:prSet custT="1"/>
      <dgm:spPr/>
      <dgm:t>
        <a:bodyPr/>
        <a:lstStyle/>
        <a:p>
          <a:pPr rtl="0"/>
          <a:r>
            <a:rPr lang="en-US" sz="2400" dirty="0"/>
            <a:t>Be clear and firm with Complainant</a:t>
          </a:r>
        </a:p>
        <a:p>
          <a:pPr rtl="0"/>
          <a:r>
            <a:rPr lang="en-US" sz="2000" dirty="0"/>
            <a:t>Explain What to Expect</a:t>
          </a:r>
        </a:p>
      </dgm:t>
    </dgm:pt>
    <dgm:pt modelId="{DE8C8CB5-2B99-4040-A4FE-A819E84ECE52}" type="parTrans" cxnId="{A51AED45-7F17-4817-AFEF-5A5DA7ADB256}">
      <dgm:prSet/>
      <dgm:spPr/>
      <dgm:t>
        <a:bodyPr/>
        <a:lstStyle/>
        <a:p>
          <a:endParaRPr lang="en-US"/>
        </a:p>
      </dgm:t>
    </dgm:pt>
    <dgm:pt modelId="{BD45B36F-40D4-47EE-8147-4FBF557C2124}" type="sibTrans" cxnId="{A51AED45-7F17-4817-AFEF-5A5DA7ADB256}">
      <dgm:prSet/>
      <dgm:spPr/>
      <dgm:t>
        <a:bodyPr/>
        <a:lstStyle/>
        <a:p>
          <a:endParaRPr lang="en-US"/>
        </a:p>
      </dgm:t>
    </dgm:pt>
    <dgm:pt modelId="{DAFFE1AE-9269-497A-B45D-ECF09243C544}">
      <dgm:prSet custT="1"/>
      <dgm:spPr/>
      <dgm:t>
        <a:bodyPr/>
        <a:lstStyle/>
        <a:p>
          <a:pPr rtl="0"/>
          <a:r>
            <a:rPr lang="en-US" sz="2400" dirty="0"/>
            <a:t>Cannot make the Complainant whole.</a:t>
          </a:r>
        </a:p>
        <a:p>
          <a:pPr rtl="0"/>
          <a:r>
            <a:rPr lang="en-US" sz="2000" dirty="0"/>
            <a:t>Civil Action For Damages</a:t>
          </a:r>
        </a:p>
      </dgm:t>
    </dgm:pt>
    <dgm:pt modelId="{C444BC63-F905-4889-B567-41609CE1BD92}" type="parTrans" cxnId="{552A8C9F-3817-4709-B859-E0A4C10D2BB9}">
      <dgm:prSet/>
      <dgm:spPr/>
      <dgm:t>
        <a:bodyPr/>
        <a:lstStyle/>
        <a:p>
          <a:endParaRPr lang="en-US"/>
        </a:p>
      </dgm:t>
    </dgm:pt>
    <dgm:pt modelId="{27C6ED63-AA1C-4062-A5B7-7BB09896839E}" type="sibTrans" cxnId="{552A8C9F-3817-4709-B859-E0A4C10D2BB9}">
      <dgm:prSet/>
      <dgm:spPr/>
      <dgm:t>
        <a:bodyPr/>
        <a:lstStyle/>
        <a:p>
          <a:endParaRPr lang="en-US"/>
        </a:p>
      </dgm:t>
    </dgm:pt>
    <dgm:pt modelId="{7171F7B3-8DBB-4E2A-9209-66010A556BAC}" type="pres">
      <dgm:prSet presAssocID="{9E4A89F6-9BAA-45D9-991D-1FD954B9F32E}" presName="linearFlow" presStyleCnt="0">
        <dgm:presLayoutVars>
          <dgm:dir/>
          <dgm:resizeHandles val="exact"/>
        </dgm:presLayoutVars>
      </dgm:prSet>
      <dgm:spPr/>
    </dgm:pt>
    <dgm:pt modelId="{68713CC7-9C39-46D4-8AF9-6A42AC050E1F}" type="pres">
      <dgm:prSet presAssocID="{595DF679-156D-4509-84CC-3E56A99E6CAE}" presName="composite" presStyleCnt="0"/>
      <dgm:spPr/>
    </dgm:pt>
    <dgm:pt modelId="{A303C949-BE88-4078-B9C8-21447834D207}" type="pres">
      <dgm:prSet presAssocID="{595DF679-156D-4509-84CC-3E56A99E6CAE}" presName="imgShp" presStyleLbl="fgImgPlace1" presStyleIdx="0" presStyleCnt="3" custScaleX="256428" custScaleY="191979" custLinFactX="-100000" custLinFactNeighborX="-112686" custLinFactNeighborY="-304"/>
      <dgm:spPr>
        <a:blipFill>
          <a:blip xmlns:r="http://schemas.openxmlformats.org/officeDocument/2006/relationships" r:embed="rId1">
            <a:extLst>
              <a:ext uri="{28A0092B-C50C-407E-A947-70E740481C1C}">
                <a14:useLocalDpi xmlns:a14="http://schemas.microsoft.com/office/drawing/2010/main" val="0"/>
              </a:ext>
            </a:extLst>
          </a:blip>
          <a:srcRect/>
          <a:stretch>
            <a:fillRect l="-36000" r="-36000"/>
          </a:stretch>
        </a:blipFill>
      </dgm:spPr>
    </dgm:pt>
    <dgm:pt modelId="{8C689D4E-3375-46A7-9AF1-DE0CCE4EF8A3}" type="pres">
      <dgm:prSet presAssocID="{595DF679-156D-4509-84CC-3E56A99E6CAE}" presName="txShp" presStyleLbl="node1" presStyleIdx="0" presStyleCnt="3" custScaleX="101470" custScaleY="123715" custLinFactNeighborX="-1961" custLinFactNeighborY="-5923">
        <dgm:presLayoutVars>
          <dgm:bulletEnabled val="1"/>
        </dgm:presLayoutVars>
      </dgm:prSet>
      <dgm:spPr/>
    </dgm:pt>
    <dgm:pt modelId="{371C2EAE-6C73-47C0-A8C2-0A80CF702E89}" type="pres">
      <dgm:prSet presAssocID="{1A3B4B2C-5469-4B5F-8D28-9EBA9DA58910}" presName="spacing" presStyleCnt="0"/>
      <dgm:spPr/>
    </dgm:pt>
    <dgm:pt modelId="{99BADE33-C742-45D2-A6D0-0933F47682F4}" type="pres">
      <dgm:prSet presAssocID="{F87CD341-9407-430B-9482-B64AE5A82A62}" presName="composite" presStyleCnt="0"/>
      <dgm:spPr/>
    </dgm:pt>
    <dgm:pt modelId="{200A57EF-5880-4722-94DC-AD142B5846B6}" type="pres">
      <dgm:prSet presAssocID="{F87CD341-9407-430B-9482-B64AE5A82A62}" presName="imgShp" presStyleLbl="fgImgPlace1" presStyleIdx="1" presStyleCnt="3" custScaleX="259747" custScaleY="186373" custLinFactX="-100000" custLinFactNeighborX="-108301" custLinFactNeighborY="-10870"/>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t="-16000" b="-16000"/>
          </a:stretch>
        </a:blipFill>
      </dgm:spPr>
    </dgm:pt>
    <dgm:pt modelId="{EA183D87-C811-422B-AF60-74BD9B577746}" type="pres">
      <dgm:prSet presAssocID="{F87CD341-9407-430B-9482-B64AE5A82A62}" presName="txShp" presStyleLbl="node1" presStyleIdx="1" presStyleCnt="3" custScaleX="101882" custScaleY="116417" custLinFactNeighborX="-1465" custLinFactNeighborY="2953">
        <dgm:presLayoutVars>
          <dgm:bulletEnabled val="1"/>
        </dgm:presLayoutVars>
      </dgm:prSet>
      <dgm:spPr/>
    </dgm:pt>
    <dgm:pt modelId="{D433FDE7-C3F7-4E5E-8195-E417FC409AC8}" type="pres">
      <dgm:prSet presAssocID="{BD45B36F-40D4-47EE-8147-4FBF557C2124}" presName="spacing" presStyleCnt="0"/>
      <dgm:spPr/>
    </dgm:pt>
    <dgm:pt modelId="{D4656143-388F-40F1-86FE-10C967FC8E25}" type="pres">
      <dgm:prSet presAssocID="{DAFFE1AE-9269-497A-B45D-ECF09243C544}" presName="composite" presStyleCnt="0"/>
      <dgm:spPr/>
    </dgm:pt>
    <dgm:pt modelId="{D3892013-05A5-4BED-BFE5-6623996C22A3}" type="pres">
      <dgm:prSet presAssocID="{DAFFE1AE-9269-497A-B45D-ECF09243C544}" presName="imgShp" presStyleLbl="fgImgPlace1" presStyleIdx="2" presStyleCnt="3" custScaleX="275383" custScaleY="198698" custLinFactX="-95770" custLinFactNeighborX="-100000" custLinFactNeighborY="-25247"/>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32000" r="-32000"/>
          </a:stretch>
        </a:blipFill>
      </dgm:spPr>
    </dgm:pt>
    <dgm:pt modelId="{25FB2093-C97B-4BB6-BCCB-280AF3BB09EE}" type="pres">
      <dgm:prSet presAssocID="{DAFFE1AE-9269-497A-B45D-ECF09243C544}" presName="txShp" presStyleLbl="node1" presStyleIdx="2" presStyleCnt="3" custScaleX="103790" custScaleY="123846" custLinFactNeighborX="-882" custLinFactNeighborY="-18090">
        <dgm:presLayoutVars>
          <dgm:bulletEnabled val="1"/>
        </dgm:presLayoutVars>
      </dgm:prSet>
      <dgm:spPr/>
    </dgm:pt>
  </dgm:ptLst>
  <dgm:cxnLst>
    <dgm:cxn modelId="{A51AED45-7F17-4817-AFEF-5A5DA7ADB256}" srcId="{9E4A89F6-9BAA-45D9-991D-1FD954B9F32E}" destId="{F87CD341-9407-430B-9482-B64AE5A82A62}" srcOrd="1" destOrd="0" parTransId="{DE8C8CB5-2B99-4040-A4FE-A819E84ECE52}" sibTransId="{BD45B36F-40D4-47EE-8147-4FBF557C2124}"/>
    <dgm:cxn modelId="{79167498-E352-4720-A75B-4B3C390CB3BC}" type="presOf" srcId="{9E4A89F6-9BAA-45D9-991D-1FD954B9F32E}" destId="{7171F7B3-8DBB-4E2A-9209-66010A556BAC}" srcOrd="0" destOrd="0" presId="urn:microsoft.com/office/officeart/2005/8/layout/vList3"/>
    <dgm:cxn modelId="{552A8C9F-3817-4709-B859-E0A4C10D2BB9}" srcId="{9E4A89F6-9BAA-45D9-991D-1FD954B9F32E}" destId="{DAFFE1AE-9269-497A-B45D-ECF09243C544}" srcOrd="2" destOrd="0" parTransId="{C444BC63-F905-4889-B567-41609CE1BD92}" sibTransId="{27C6ED63-AA1C-4062-A5B7-7BB09896839E}"/>
    <dgm:cxn modelId="{349140A6-F150-401D-AA47-CA99660D710E}" type="presOf" srcId="{595DF679-156D-4509-84CC-3E56A99E6CAE}" destId="{8C689D4E-3375-46A7-9AF1-DE0CCE4EF8A3}" srcOrd="0" destOrd="0" presId="urn:microsoft.com/office/officeart/2005/8/layout/vList3"/>
    <dgm:cxn modelId="{309C2CD7-FDBE-4EDC-B453-F7F2A2600B49}" type="presOf" srcId="{DAFFE1AE-9269-497A-B45D-ECF09243C544}" destId="{25FB2093-C97B-4BB6-BCCB-280AF3BB09EE}" srcOrd="0" destOrd="0" presId="urn:microsoft.com/office/officeart/2005/8/layout/vList3"/>
    <dgm:cxn modelId="{511A20E0-7F62-4482-81B2-1A6A3BCF2CCD}" type="presOf" srcId="{F87CD341-9407-430B-9482-B64AE5A82A62}" destId="{EA183D87-C811-422B-AF60-74BD9B577746}" srcOrd="0" destOrd="0" presId="urn:microsoft.com/office/officeart/2005/8/layout/vList3"/>
    <dgm:cxn modelId="{982E78E6-803E-47E7-94EB-3F34DAF8136A}" srcId="{9E4A89F6-9BAA-45D9-991D-1FD954B9F32E}" destId="{595DF679-156D-4509-84CC-3E56A99E6CAE}" srcOrd="0" destOrd="0" parTransId="{83A90974-AA31-4202-B04A-3DA42B5A0396}" sibTransId="{1A3B4B2C-5469-4B5F-8D28-9EBA9DA58910}"/>
    <dgm:cxn modelId="{231CFA57-A517-4E86-8E94-343DE8993D68}" type="presParOf" srcId="{7171F7B3-8DBB-4E2A-9209-66010A556BAC}" destId="{68713CC7-9C39-46D4-8AF9-6A42AC050E1F}" srcOrd="0" destOrd="0" presId="urn:microsoft.com/office/officeart/2005/8/layout/vList3"/>
    <dgm:cxn modelId="{98CA0BCC-1423-4BFD-9676-0AA87974A80F}" type="presParOf" srcId="{68713CC7-9C39-46D4-8AF9-6A42AC050E1F}" destId="{A303C949-BE88-4078-B9C8-21447834D207}" srcOrd="0" destOrd="0" presId="urn:microsoft.com/office/officeart/2005/8/layout/vList3"/>
    <dgm:cxn modelId="{6E4FFC9C-0D55-48E1-B198-8FB4797F2F9D}" type="presParOf" srcId="{68713CC7-9C39-46D4-8AF9-6A42AC050E1F}" destId="{8C689D4E-3375-46A7-9AF1-DE0CCE4EF8A3}" srcOrd="1" destOrd="0" presId="urn:microsoft.com/office/officeart/2005/8/layout/vList3"/>
    <dgm:cxn modelId="{23D007CF-9D36-4CD8-8F46-122FAA4CD7B9}" type="presParOf" srcId="{7171F7B3-8DBB-4E2A-9209-66010A556BAC}" destId="{371C2EAE-6C73-47C0-A8C2-0A80CF702E89}" srcOrd="1" destOrd="0" presId="urn:microsoft.com/office/officeart/2005/8/layout/vList3"/>
    <dgm:cxn modelId="{FCDE1BB4-E9B3-47EA-A6AB-5253F94295FF}" type="presParOf" srcId="{7171F7B3-8DBB-4E2A-9209-66010A556BAC}" destId="{99BADE33-C742-45D2-A6D0-0933F47682F4}" srcOrd="2" destOrd="0" presId="urn:microsoft.com/office/officeart/2005/8/layout/vList3"/>
    <dgm:cxn modelId="{3FAD3FA9-419A-418D-BF63-B648A0EA528A}" type="presParOf" srcId="{99BADE33-C742-45D2-A6D0-0933F47682F4}" destId="{200A57EF-5880-4722-94DC-AD142B5846B6}" srcOrd="0" destOrd="0" presId="urn:microsoft.com/office/officeart/2005/8/layout/vList3"/>
    <dgm:cxn modelId="{E3C328A6-77F2-46DD-904D-A54577EE52B7}" type="presParOf" srcId="{99BADE33-C742-45D2-A6D0-0933F47682F4}" destId="{EA183D87-C811-422B-AF60-74BD9B577746}" srcOrd="1" destOrd="0" presId="urn:microsoft.com/office/officeart/2005/8/layout/vList3"/>
    <dgm:cxn modelId="{3C889110-00DE-4A13-88B2-9B03AE7C4F62}" type="presParOf" srcId="{7171F7B3-8DBB-4E2A-9209-66010A556BAC}" destId="{D433FDE7-C3F7-4E5E-8195-E417FC409AC8}" srcOrd="3" destOrd="0" presId="urn:microsoft.com/office/officeart/2005/8/layout/vList3"/>
    <dgm:cxn modelId="{84A1C16D-EA5F-4C7F-ADE2-4B8F1779F61D}" type="presParOf" srcId="{7171F7B3-8DBB-4E2A-9209-66010A556BAC}" destId="{D4656143-388F-40F1-86FE-10C967FC8E25}" srcOrd="4" destOrd="0" presId="urn:microsoft.com/office/officeart/2005/8/layout/vList3"/>
    <dgm:cxn modelId="{789F84DC-7810-4436-933C-FA47C5797355}" type="presParOf" srcId="{D4656143-388F-40F1-86FE-10C967FC8E25}" destId="{D3892013-05A5-4BED-BFE5-6623996C22A3}" srcOrd="0" destOrd="0" presId="urn:microsoft.com/office/officeart/2005/8/layout/vList3"/>
    <dgm:cxn modelId="{FCEC2736-D7C6-448A-9B4D-1F87E7BDC23A}" type="presParOf" srcId="{D4656143-388F-40F1-86FE-10C967FC8E25}" destId="{25FB2093-C97B-4BB6-BCCB-280AF3BB09E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FEF8E2-EA39-4C06-92E8-3083A04B6C3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82A2121-4FA7-4EDA-8F50-D5BA424F91BD}">
      <dgm:prSet/>
      <dgm:spPr/>
      <dgm:t>
        <a:bodyPr/>
        <a:lstStyle/>
        <a:p>
          <a:pPr rtl="0"/>
          <a:r>
            <a:rPr lang="en-US" dirty="0"/>
            <a:t>Case specific vs. General </a:t>
          </a:r>
        </a:p>
      </dgm:t>
    </dgm:pt>
    <dgm:pt modelId="{117238E6-F16D-496C-BFEE-7D73F01DAAC8}" type="parTrans" cxnId="{1A11D2E7-95E1-4DBE-AA99-49D0767FAE14}">
      <dgm:prSet/>
      <dgm:spPr/>
      <dgm:t>
        <a:bodyPr/>
        <a:lstStyle/>
        <a:p>
          <a:endParaRPr lang="en-US"/>
        </a:p>
      </dgm:t>
    </dgm:pt>
    <dgm:pt modelId="{D1C5E8C5-E79F-4D07-ABC3-BC4B4E27779D}" type="sibTrans" cxnId="{1A11D2E7-95E1-4DBE-AA99-49D0767FAE14}">
      <dgm:prSet/>
      <dgm:spPr/>
      <dgm:t>
        <a:bodyPr/>
        <a:lstStyle/>
        <a:p>
          <a:endParaRPr lang="en-US"/>
        </a:p>
      </dgm:t>
    </dgm:pt>
    <dgm:pt modelId="{CD427229-2893-4203-A297-E9E7B5CD4FB3}">
      <dgm:prSet/>
      <dgm:spPr/>
      <dgm:t>
        <a:bodyPr/>
        <a:lstStyle/>
        <a:p>
          <a:pPr rtl="0"/>
          <a:r>
            <a:rPr lang="en-US" dirty="0"/>
            <a:t>Prosecuting AAG: Case specific matters</a:t>
          </a:r>
        </a:p>
      </dgm:t>
    </dgm:pt>
    <dgm:pt modelId="{DE22B8E7-8C63-4615-9D99-8E9A50855206}" type="parTrans" cxnId="{E6F1BD44-6940-4039-AEC8-86514CAE9473}">
      <dgm:prSet/>
      <dgm:spPr/>
      <dgm:t>
        <a:bodyPr/>
        <a:lstStyle/>
        <a:p>
          <a:endParaRPr lang="en-US"/>
        </a:p>
      </dgm:t>
    </dgm:pt>
    <dgm:pt modelId="{A1C5E020-C8F0-4C3A-9507-11FD80E63AF3}" type="sibTrans" cxnId="{E6F1BD44-6940-4039-AEC8-86514CAE9473}">
      <dgm:prSet/>
      <dgm:spPr/>
      <dgm:t>
        <a:bodyPr/>
        <a:lstStyle/>
        <a:p>
          <a:endParaRPr lang="en-US"/>
        </a:p>
      </dgm:t>
    </dgm:pt>
    <dgm:pt modelId="{8BEEDE2D-29F7-4D5C-BD3D-E853C524178C}">
      <dgm:prSet/>
      <dgm:spPr/>
      <dgm:t>
        <a:bodyPr/>
        <a:lstStyle/>
        <a:p>
          <a:pPr rtl="0"/>
          <a:r>
            <a:rPr lang="en-US" dirty="0"/>
            <a:t>Advising AAG:Questions about a process or interpretation of law without the facts. </a:t>
          </a:r>
        </a:p>
      </dgm:t>
    </dgm:pt>
    <dgm:pt modelId="{ECDD616B-61E5-438D-AC3C-99E4B708A105}" type="parTrans" cxnId="{E663B0CE-8F51-4FE0-A664-95F4293652C2}">
      <dgm:prSet/>
      <dgm:spPr/>
      <dgm:t>
        <a:bodyPr/>
        <a:lstStyle/>
        <a:p>
          <a:endParaRPr lang="en-US"/>
        </a:p>
      </dgm:t>
    </dgm:pt>
    <dgm:pt modelId="{330430F1-BC76-4B4E-A864-0BCEE00A190E}" type="sibTrans" cxnId="{E663B0CE-8F51-4FE0-A664-95F4293652C2}">
      <dgm:prSet/>
      <dgm:spPr/>
      <dgm:t>
        <a:bodyPr/>
        <a:lstStyle/>
        <a:p>
          <a:endParaRPr lang="en-US"/>
        </a:p>
      </dgm:t>
    </dgm:pt>
    <dgm:pt modelId="{6E0D52FF-C885-497C-972E-1B4E31A17821}">
      <dgm:prSet/>
      <dgm:spPr/>
      <dgm:t>
        <a:bodyPr/>
        <a:lstStyle/>
        <a:p>
          <a:pPr rtl="0"/>
          <a:r>
            <a:rPr lang="en-US" dirty="0"/>
            <a:t>When to bring in the AAG in the enforcement process.</a:t>
          </a:r>
        </a:p>
      </dgm:t>
    </dgm:pt>
    <dgm:pt modelId="{35886E96-9516-4A03-B59A-B92F2A976084}" type="parTrans" cxnId="{57A7693B-4216-4762-817C-3D10BC6DB88B}">
      <dgm:prSet/>
      <dgm:spPr/>
      <dgm:t>
        <a:bodyPr/>
        <a:lstStyle/>
        <a:p>
          <a:endParaRPr lang="en-US"/>
        </a:p>
      </dgm:t>
    </dgm:pt>
    <dgm:pt modelId="{6EC1F086-C47D-4159-944E-BF65A75E35D1}" type="sibTrans" cxnId="{57A7693B-4216-4762-817C-3D10BC6DB88B}">
      <dgm:prSet/>
      <dgm:spPr/>
      <dgm:t>
        <a:bodyPr/>
        <a:lstStyle/>
        <a:p>
          <a:endParaRPr lang="en-US"/>
        </a:p>
      </dgm:t>
    </dgm:pt>
    <dgm:pt modelId="{06EE7689-ADA8-46B3-8FC4-4B4501883198}">
      <dgm:prSet custT="1"/>
      <dgm:spPr/>
      <dgm:t>
        <a:bodyPr/>
        <a:lstStyle/>
        <a:p>
          <a:pPr rtl="0"/>
          <a:r>
            <a:rPr lang="en-US" sz="2000" dirty="0"/>
            <a:t>Before SOC to determine substantial evidence</a:t>
          </a:r>
        </a:p>
      </dgm:t>
    </dgm:pt>
    <dgm:pt modelId="{2B8BA8DB-85AE-410E-986C-8B8804303549}" type="parTrans" cxnId="{A1D841A9-CE65-4E88-9F96-C9954006B691}">
      <dgm:prSet/>
      <dgm:spPr/>
      <dgm:t>
        <a:bodyPr/>
        <a:lstStyle/>
        <a:p>
          <a:endParaRPr lang="en-US"/>
        </a:p>
      </dgm:t>
    </dgm:pt>
    <dgm:pt modelId="{247E9BD6-6BF5-45CD-A3E0-1490E5A4DA5E}" type="sibTrans" cxnId="{A1D841A9-CE65-4E88-9F96-C9954006B691}">
      <dgm:prSet/>
      <dgm:spPr/>
      <dgm:t>
        <a:bodyPr/>
        <a:lstStyle/>
        <a:p>
          <a:endParaRPr lang="en-US"/>
        </a:p>
      </dgm:t>
    </dgm:pt>
    <dgm:pt modelId="{39FF81B0-9C93-4554-873D-E876193E9319}">
      <dgm:prSet custT="1"/>
      <dgm:spPr/>
      <dgm:t>
        <a:bodyPr/>
        <a:lstStyle/>
        <a:p>
          <a:pPr rtl="0"/>
          <a:r>
            <a:rPr lang="en-US" sz="2000" dirty="0"/>
            <a:t>Again, after 1</a:t>
          </a:r>
          <a:r>
            <a:rPr lang="en-US" sz="2000" baseline="30000" dirty="0"/>
            <a:t>st</a:t>
          </a:r>
          <a:r>
            <a:rPr lang="en-US" sz="2000" dirty="0"/>
            <a:t> Draft of SOC</a:t>
          </a:r>
        </a:p>
      </dgm:t>
    </dgm:pt>
    <dgm:pt modelId="{8C45E2FE-C384-49EE-AA7F-9DDCA2AC005D}" type="parTrans" cxnId="{51501928-8E8E-4A52-875B-2C416CC07CB4}">
      <dgm:prSet/>
      <dgm:spPr/>
      <dgm:t>
        <a:bodyPr/>
        <a:lstStyle/>
        <a:p>
          <a:endParaRPr lang="en-US"/>
        </a:p>
      </dgm:t>
    </dgm:pt>
    <dgm:pt modelId="{74655EA6-888A-40F8-8307-26F26BA58414}" type="sibTrans" cxnId="{51501928-8E8E-4A52-875B-2C416CC07CB4}">
      <dgm:prSet/>
      <dgm:spPr/>
      <dgm:t>
        <a:bodyPr/>
        <a:lstStyle/>
        <a:p>
          <a:endParaRPr lang="en-US"/>
        </a:p>
      </dgm:t>
    </dgm:pt>
    <dgm:pt modelId="{2D7AAA92-DAE9-44AF-AD51-05331ADE4F5B}">
      <dgm:prSet/>
      <dgm:spPr/>
      <dgm:t>
        <a:bodyPr/>
        <a:lstStyle/>
        <a:p>
          <a:pPr rtl="0"/>
          <a:r>
            <a:rPr lang="en-US" dirty="0"/>
            <a:t>Best practice – If client advice has been requested, wait for it to be completed before taking action.</a:t>
          </a:r>
        </a:p>
      </dgm:t>
    </dgm:pt>
    <dgm:pt modelId="{7E80917B-FD91-4790-99BF-11C1FB784385}" type="parTrans" cxnId="{2EF1A903-E971-4B51-9C96-7988F915F376}">
      <dgm:prSet/>
      <dgm:spPr/>
      <dgm:t>
        <a:bodyPr/>
        <a:lstStyle/>
        <a:p>
          <a:endParaRPr lang="en-US"/>
        </a:p>
      </dgm:t>
    </dgm:pt>
    <dgm:pt modelId="{F0F85170-10C7-4611-AD7F-DDF9F19677F8}" type="sibTrans" cxnId="{2EF1A903-E971-4B51-9C96-7988F915F376}">
      <dgm:prSet/>
      <dgm:spPr/>
      <dgm:t>
        <a:bodyPr/>
        <a:lstStyle/>
        <a:p>
          <a:endParaRPr lang="en-US"/>
        </a:p>
      </dgm:t>
    </dgm:pt>
    <dgm:pt modelId="{C0C48647-DAFE-44F2-A90A-6971D6B46B32}" type="pres">
      <dgm:prSet presAssocID="{73FEF8E2-EA39-4C06-92E8-3083A04B6C30}" presName="Name0" presStyleCnt="0">
        <dgm:presLayoutVars>
          <dgm:dir/>
          <dgm:animLvl val="lvl"/>
          <dgm:resizeHandles val="exact"/>
        </dgm:presLayoutVars>
      </dgm:prSet>
      <dgm:spPr/>
    </dgm:pt>
    <dgm:pt modelId="{7BA279A0-ADD7-422A-9883-3579CB154B80}" type="pres">
      <dgm:prSet presAssocID="{482A2121-4FA7-4EDA-8F50-D5BA424F91BD}" presName="linNode" presStyleCnt="0"/>
      <dgm:spPr/>
    </dgm:pt>
    <dgm:pt modelId="{CD5BB7C9-537B-4AD6-B686-35337CE79D06}" type="pres">
      <dgm:prSet presAssocID="{482A2121-4FA7-4EDA-8F50-D5BA424F91BD}" presName="parentText" presStyleLbl="node1" presStyleIdx="0" presStyleCnt="3">
        <dgm:presLayoutVars>
          <dgm:chMax val="1"/>
          <dgm:bulletEnabled val="1"/>
        </dgm:presLayoutVars>
      </dgm:prSet>
      <dgm:spPr/>
    </dgm:pt>
    <dgm:pt modelId="{2CF3DFA8-42B2-439C-8C98-CC9915532FDF}" type="pres">
      <dgm:prSet presAssocID="{482A2121-4FA7-4EDA-8F50-D5BA424F91BD}" presName="descendantText" presStyleLbl="alignAccFollowNode1" presStyleIdx="0" presStyleCnt="2">
        <dgm:presLayoutVars>
          <dgm:bulletEnabled val="1"/>
        </dgm:presLayoutVars>
      </dgm:prSet>
      <dgm:spPr/>
    </dgm:pt>
    <dgm:pt modelId="{F68DCE93-7256-4A95-8008-E2C79B576377}" type="pres">
      <dgm:prSet presAssocID="{D1C5E8C5-E79F-4D07-ABC3-BC4B4E27779D}" presName="sp" presStyleCnt="0"/>
      <dgm:spPr/>
    </dgm:pt>
    <dgm:pt modelId="{CDE8D32B-D498-49FB-8EFE-5D2DB50545AF}" type="pres">
      <dgm:prSet presAssocID="{6E0D52FF-C885-497C-972E-1B4E31A17821}" presName="linNode" presStyleCnt="0"/>
      <dgm:spPr/>
    </dgm:pt>
    <dgm:pt modelId="{F358219A-F23E-4469-BB09-12A022535196}" type="pres">
      <dgm:prSet presAssocID="{6E0D52FF-C885-497C-972E-1B4E31A17821}" presName="parentText" presStyleLbl="node1" presStyleIdx="1" presStyleCnt="3">
        <dgm:presLayoutVars>
          <dgm:chMax val="1"/>
          <dgm:bulletEnabled val="1"/>
        </dgm:presLayoutVars>
      </dgm:prSet>
      <dgm:spPr/>
    </dgm:pt>
    <dgm:pt modelId="{8FE5BE9B-B238-4444-A162-8863390EDEF8}" type="pres">
      <dgm:prSet presAssocID="{6E0D52FF-C885-497C-972E-1B4E31A17821}" presName="descendantText" presStyleLbl="alignAccFollowNode1" presStyleIdx="1" presStyleCnt="2">
        <dgm:presLayoutVars>
          <dgm:bulletEnabled val="1"/>
        </dgm:presLayoutVars>
      </dgm:prSet>
      <dgm:spPr/>
    </dgm:pt>
    <dgm:pt modelId="{52770DA6-AC81-4B9F-880C-7CF62F486733}" type="pres">
      <dgm:prSet presAssocID="{6EC1F086-C47D-4159-944E-BF65A75E35D1}" presName="sp" presStyleCnt="0"/>
      <dgm:spPr/>
    </dgm:pt>
    <dgm:pt modelId="{B229937D-E18E-4BD9-BF13-A6CC118AC778}" type="pres">
      <dgm:prSet presAssocID="{2D7AAA92-DAE9-44AF-AD51-05331ADE4F5B}" presName="linNode" presStyleCnt="0"/>
      <dgm:spPr/>
    </dgm:pt>
    <dgm:pt modelId="{87A15DC1-932A-42FC-9E12-EBFDE26A1E15}" type="pres">
      <dgm:prSet presAssocID="{2D7AAA92-DAE9-44AF-AD51-05331ADE4F5B}" presName="parentText" presStyleLbl="node1" presStyleIdx="2" presStyleCnt="3" custScaleX="276352">
        <dgm:presLayoutVars>
          <dgm:chMax val="1"/>
          <dgm:bulletEnabled val="1"/>
        </dgm:presLayoutVars>
      </dgm:prSet>
      <dgm:spPr/>
    </dgm:pt>
  </dgm:ptLst>
  <dgm:cxnLst>
    <dgm:cxn modelId="{2EF1A903-E971-4B51-9C96-7988F915F376}" srcId="{73FEF8E2-EA39-4C06-92E8-3083A04B6C30}" destId="{2D7AAA92-DAE9-44AF-AD51-05331ADE4F5B}" srcOrd="2" destOrd="0" parTransId="{7E80917B-FD91-4790-99BF-11C1FB784385}" sibTransId="{F0F85170-10C7-4611-AD7F-DDF9F19677F8}"/>
    <dgm:cxn modelId="{51501928-8E8E-4A52-875B-2C416CC07CB4}" srcId="{6E0D52FF-C885-497C-972E-1B4E31A17821}" destId="{39FF81B0-9C93-4554-873D-E876193E9319}" srcOrd="1" destOrd="0" parTransId="{8C45E2FE-C384-49EE-AA7F-9DDCA2AC005D}" sibTransId="{74655EA6-888A-40F8-8307-26F26BA58414}"/>
    <dgm:cxn modelId="{FE19A032-0C06-4050-B3BC-F3F1F71B579B}" type="presOf" srcId="{8BEEDE2D-29F7-4D5C-BD3D-E853C524178C}" destId="{2CF3DFA8-42B2-439C-8C98-CC9915532FDF}" srcOrd="0" destOrd="1" presId="urn:microsoft.com/office/officeart/2005/8/layout/vList5"/>
    <dgm:cxn modelId="{57A7693B-4216-4762-817C-3D10BC6DB88B}" srcId="{73FEF8E2-EA39-4C06-92E8-3083A04B6C30}" destId="{6E0D52FF-C885-497C-972E-1B4E31A17821}" srcOrd="1" destOrd="0" parTransId="{35886E96-9516-4A03-B59A-B92F2A976084}" sibTransId="{6EC1F086-C47D-4159-944E-BF65A75E35D1}"/>
    <dgm:cxn modelId="{E6F1BD44-6940-4039-AEC8-86514CAE9473}" srcId="{482A2121-4FA7-4EDA-8F50-D5BA424F91BD}" destId="{CD427229-2893-4203-A297-E9E7B5CD4FB3}" srcOrd="0" destOrd="0" parTransId="{DE22B8E7-8C63-4615-9D99-8E9A50855206}" sibTransId="{A1C5E020-C8F0-4C3A-9507-11FD80E63AF3}"/>
    <dgm:cxn modelId="{48785D90-6BEF-4285-ACCF-6FF8A5E35343}" type="presOf" srcId="{73FEF8E2-EA39-4C06-92E8-3083A04B6C30}" destId="{C0C48647-DAFE-44F2-A90A-6971D6B46B32}" srcOrd="0" destOrd="0" presId="urn:microsoft.com/office/officeart/2005/8/layout/vList5"/>
    <dgm:cxn modelId="{A1D841A9-CE65-4E88-9F96-C9954006B691}" srcId="{6E0D52FF-C885-497C-972E-1B4E31A17821}" destId="{06EE7689-ADA8-46B3-8FC4-4B4501883198}" srcOrd="0" destOrd="0" parTransId="{2B8BA8DB-85AE-410E-986C-8B8804303549}" sibTransId="{247E9BD6-6BF5-45CD-A3E0-1490E5A4DA5E}"/>
    <dgm:cxn modelId="{F3E8C1AD-5BB2-4D82-9B27-39C55CF11734}" type="presOf" srcId="{482A2121-4FA7-4EDA-8F50-D5BA424F91BD}" destId="{CD5BB7C9-537B-4AD6-B686-35337CE79D06}" srcOrd="0" destOrd="0" presId="urn:microsoft.com/office/officeart/2005/8/layout/vList5"/>
    <dgm:cxn modelId="{C3FD66C6-CB74-461D-8BDB-580AECCFDE29}" type="presOf" srcId="{CD427229-2893-4203-A297-E9E7B5CD4FB3}" destId="{2CF3DFA8-42B2-439C-8C98-CC9915532FDF}" srcOrd="0" destOrd="0" presId="urn:microsoft.com/office/officeart/2005/8/layout/vList5"/>
    <dgm:cxn modelId="{E663B0CE-8F51-4FE0-A664-95F4293652C2}" srcId="{482A2121-4FA7-4EDA-8F50-D5BA424F91BD}" destId="{8BEEDE2D-29F7-4D5C-BD3D-E853C524178C}" srcOrd="1" destOrd="0" parTransId="{ECDD616B-61E5-438D-AC3C-99E4B708A105}" sibTransId="{330430F1-BC76-4B4E-A864-0BCEE00A190E}"/>
    <dgm:cxn modelId="{1A11D2E7-95E1-4DBE-AA99-49D0767FAE14}" srcId="{73FEF8E2-EA39-4C06-92E8-3083A04B6C30}" destId="{482A2121-4FA7-4EDA-8F50-D5BA424F91BD}" srcOrd="0" destOrd="0" parTransId="{117238E6-F16D-496C-BFEE-7D73F01DAAC8}" sibTransId="{D1C5E8C5-E79F-4D07-ABC3-BC4B4E27779D}"/>
    <dgm:cxn modelId="{430086EA-7923-4A23-B8D3-0C37286C1C53}" type="presOf" srcId="{06EE7689-ADA8-46B3-8FC4-4B4501883198}" destId="{8FE5BE9B-B238-4444-A162-8863390EDEF8}" srcOrd="0" destOrd="0" presId="urn:microsoft.com/office/officeart/2005/8/layout/vList5"/>
    <dgm:cxn modelId="{858694ED-532C-4E88-AA05-D6E8A1C49747}" type="presOf" srcId="{2D7AAA92-DAE9-44AF-AD51-05331ADE4F5B}" destId="{87A15DC1-932A-42FC-9E12-EBFDE26A1E15}" srcOrd="0" destOrd="0" presId="urn:microsoft.com/office/officeart/2005/8/layout/vList5"/>
    <dgm:cxn modelId="{F5BA69F0-7A95-440E-8371-68795097DFAF}" type="presOf" srcId="{6E0D52FF-C885-497C-972E-1B4E31A17821}" destId="{F358219A-F23E-4469-BB09-12A022535196}" srcOrd="0" destOrd="0" presId="urn:microsoft.com/office/officeart/2005/8/layout/vList5"/>
    <dgm:cxn modelId="{0A6E72F8-70A6-4EFA-BBBD-8328A554848E}" type="presOf" srcId="{39FF81B0-9C93-4554-873D-E876193E9319}" destId="{8FE5BE9B-B238-4444-A162-8863390EDEF8}" srcOrd="0" destOrd="1" presId="urn:microsoft.com/office/officeart/2005/8/layout/vList5"/>
    <dgm:cxn modelId="{D665D91E-E2CC-4758-995C-4F80D855C8B8}" type="presParOf" srcId="{C0C48647-DAFE-44F2-A90A-6971D6B46B32}" destId="{7BA279A0-ADD7-422A-9883-3579CB154B80}" srcOrd="0" destOrd="0" presId="urn:microsoft.com/office/officeart/2005/8/layout/vList5"/>
    <dgm:cxn modelId="{A3E87578-BE75-4D0C-AE33-83B1E348C756}" type="presParOf" srcId="{7BA279A0-ADD7-422A-9883-3579CB154B80}" destId="{CD5BB7C9-537B-4AD6-B686-35337CE79D06}" srcOrd="0" destOrd="0" presId="urn:microsoft.com/office/officeart/2005/8/layout/vList5"/>
    <dgm:cxn modelId="{89B67727-F3F3-4FF6-866A-7DBD4BA3FAF6}" type="presParOf" srcId="{7BA279A0-ADD7-422A-9883-3579CB154B80}" destId="{2CF3DFA8-42B2-439C-8C98-CC9915532FDF}" srcOrd="1" destOrd="0" presId="urn:microsoft.com/office/officeart/2005/8/layout/vList5"/>
    <dgm:cxn modelId="{56E515DD-0733-4256-96F4-FFA053CAA61E}" type="presParOf" srcId="{C0C48647-DAFE-44F2-A90A-6971D6B46B32}" destId="{F68DCE93-7256-4A95-8008-E2C79B576377}" srcOrd="1" destOrd="0" presId="urn:microsoft.com/office/officeart/2005/8/layout/vList5"/>
    <dgm:cxn modelId="{94400547-A44E-4EB1-96FF-D99220C82DCD}" type="presParOf" srcId="{C0C48647-DAFE-44F2-A90A-6971D6B46B32}" destId="{CDE8D32B-D498-49FB-8EFE-5D2DB50545AF}" srcOrd="2" destOrd="0" presId="urn:microsoft.com/office/officeart/2005/8/layout/vList5"/>
    <dgm:cxn modelId="{B890545A-032C-4AD4-BE6E-1D4525F9A306}" type="presParOf" srcId="{CDE8D32B-D498-49FB-8EFE-5D2DB50545AF}" destId="{F358219A-F23E-4469-BB09-12A022535196}" srcOrd="0" destOrd="0" presId="urn:microsoft.com/office/officeart/2005/8/layout/vList5"/>
    <dgm:cxn modelId="{7FBA81D7-D215-46B4-9810-EA44CADEE8FB}" type="presParOf" srcId="{CDE8D32B-D498-49FB-8EFE-5D2DB50545AF}" destId="{8FE5BE9B-B238-4444-A162-8863390EDEF8}" srcOrd="1" destOrd="0" presId="urn:microsoft.com/office/officeart/2005/8/layout/vList5"/>
    <dgm:cxn modelId="{3D31242B-79BD-4E85-B57D-64BACB4AF2B3}" type="presParOf" srcId="{C0C48647-DAFE-44F2-A90A-6971D6B46B32}" destId="{52770DA6-AC81-4B9F-880C-7CF62F486733}" srcOrd="3" destOrd="0" presId="urn:microsoft.com/office/officeart/2005/8/layout/vList5"/>
    <dgm:cxn modelId="{0843BA9E-BF63-4FF8-AA52-993525495B5F}" type="presParOf" srcId="{C0C48647-DAFE-44F2-A90A-6971D6B46B32}" destId="{B229937D-E18E-4BD9-BF13-A6CC118AC778}" srcOrd="4" destOrd="0" presId="urn:microsoft.com/office/officeart/2005/8/layout/vList5"/>
    <dgm:cxn modelId="{8BA473EA-AD22-439A-8D26-2796DBD0D69B}" type="presParOf" srcId="{B229937D-E18E-4BD9-BF13-A6CC118AC778}" destId="{87A15DC1-932A-42FC-9E12-EBFDE26A1E1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13CAFC-C4AD-46D0-BB8C-54F5CC41190D}"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8B2A6C43-C591-46CB-8D42-E6721FAED0F2}">
      <dgm:prSet custT="1"/>
      <dgm:spPr/>
      <dgm:t>
        <a:bodyPr/>
        <a:lstStyle/>
        <a:p>
          <a:pPr rtl="0"/>
          <a:r>
            <a:rPr lang="en-US" sz="2400" dirty="0"/>
            <a:t>How</a:t>
          </a:r>
        </a:p>
      </dgm:t>
    </dgm:pt>
    <dgm:pt modelId="{3469959D-2FCD-4A7F-B0FE-BE7C36AE1A93}" type="parTrans" cxnId="{F95AE6B9-A704-4C37-BCD6-B2C915D6B994}">
      <dgm:prSet/>
      <dgm:spPr/>
      <dgm:t>
        <a:bodyPr/>
        <a:lstStyle/>
        <a:p>
          <a:endParaRPr lang="en-US"/>
        </a:p>
      </dgm:t>
    </dgm:pt>
    <dgm:pt modelId="{0924CD13-3B6D-4890-A8E3-A6935B6BA0E9}" type="sibTrans" cxnId="{F95AE6B9-A704-4C37-BCD6-B2C915D6B994}">
      <dgm:prSet/>
      <dgm:spPr/>
      <dgm:t>
        <a:bodyPr/>
        <a:lstStyle/>
        <a:p>
          <a:endParaRPr lang="en-US"/>
        </a:p>
      </dgm:t>
    </dgm:pt>
    <dgm:pt modelId="{6BBFA6FE-3E0A-49B5-83EE-0770ACF9E0AD}">
      <dgm:prSet custT="1"/>
      <dgm:spPr/>
      <dgm:t>
        <a:bodyPr/>
        <a:lstStyle/>
        <a:p>
          <a:pPr rtl="0"/>
          <a:r>
            <a:rPr lang="en-US" sz="1400" dirty="0"/>
            <a:t>Step 1. Clerk: Give parties the notice of BAP and </a:t>
          </a:r>
          <a:r>
            <a:rPr lang="en-US" sz="1400" b="1" u="sng" dirty="0"/>
            <a:t>request</a:t>
          </a:r>
          <a:r>
            <a:rPr lang="en-US" sz="1400" dirty="0"/>
            <a:t> relevant information, gather and provide to Presiding Officer.</a:t>
          </a:r>
        </a:p>
      </dgm:t>
    </dgm:pt>
    <dgm:pt modelId="{379AD885-7A2E-46FF-8AC5-1C117A742ED1}" type="parTrans" cxnId="{A51231F8-B3E1-4DE2-979C-F34905CD2B89}">
      <dgm:prSet/>
      <dgm:spPr/>
      <dgm:t>
        <a:bodyPr/>
        <a:lstStyle/>
        <a:p>
          <a:endParaRPr lang="en-US"/>
        </a:p>
      </dgm:t>
    </dgm:pt>
    <dgm:pt modelId="{D9369E36-C05A-486D-9D02-26D96BA9310A}" type="sibTrans" cxnId="{A51231F8-B3E1-4DE2-979C-F34905CD2B89}">
      <dgm:prSet/>
      <dgm:spPr/>
      <dgm:t>
        <a:bodyPr/>
        <a:lstStyle/>
        <a:p>
          <a:endParaRPr lang="en-US"/>
        </a:p>
      </dgm:t>
    </dgm:pt>
    <dgm:pt modelId="{09448E67-409E-4139-AC78-B484DD4FA6FF}">
      <dgm:prSet/>
      <dgm:spPr/>
      <dgm:t>
        <a:bodyPr/>
        <a:lstStyle/>
        <a:p>
          <a:pPr rtl="0"/>
          <a:r>
            <a:rPr lang="en-US" dirty="0"/>
            <a:t>Board Staff Provide: Correspondence, copies of applications, previous board orders</a:t>
          </a:r>
        </a:p>
      </dgm:t>
    </dgm:pt>
    <dgm:pt modelId="{19F7139F-8869-4A70-AE6D-7753F6369E09}" type="parTrans" cxnId="{22447EC4-2F45-4AE0-A1D9-4DEE004CD9AF}">
      <dgm:prSet/>
      <dgm:spPr/>
      <dgm:t>
        <a:bodyPr/>
        <a:lstStyle/>
        <a:p>
          <a:endParaRPr lang="en-US"/>
        </a:p>
      </dgm:t>
    </dgm:pt>
    <dgm:pt modelId="{AAC7854A-8675-43FE-95BE-BA8A215C58B2}" type="sibTrans" cxnId="{22447EC4-2F45-4AE0-A1D9-4DEE004CD9AF}">
      <dgm:prSet/>
      <dgm:spPr/>
      <dgm:t>
        <a:bodyPr/>
        <a:lstStyle/>
        <a:p>
          <a:endParaRPr lang="en-US"/>
        </a:p>
      </dgm:t>
    </dgm:pt>
    <dgm:pt modelId="{A674EF2E-C4E1-4EB9-A850-C6B3CE8483B9}">
      <dgm:prSet/>
      <dgm:spPr/>
      <dgm:t>
        <a:bodyPr/>
        <a:lstStyle/>
        <a:p>
          <a:pPr rtl="0"/>
          <a:r>
            <a:rPr lang="en-US" dirty="0"/>
            <a:t>Respondent Provide : Request written statement, explanation, supporting documentation </a:t>
          </a:r>
        </a:p>
      </dgm:t>
    </dgm:pt>
    <dgm:pt modelId="{E29C7607-A2A7-482A-9996-022B9F5B6DB4}" type="parTrans" cxnId="{4648600B-7A45-4206-A3D5-DD7767A93B3D}">
      <dgm:prSet/>
      <dgm:spPr/>
      <dgm:t>
        <a:bodyPr/>
        <a:lstStyle/>
        <a:p>
          <a:endParaRPr lang="en-US"/>
        </a:p>
      </dgm:t>
    </dgm:pt>
    <dgm:pt modelId="{E0F1B316-6551-4BD2-AA3F-092797C95F0E}" type="sibTrans" cxnId="{4648600B-7A45-4206-A3D5-DD7767A93B3D}">
      <dgm:prSet/>
      <dgm:spPr/>
      <dgm:t>
        <a:bodyPr/>
        <a:lstStyle/>
        <a:p>
          <a:endParaRPr lang="en-US"/>
        </a:p>
      </dgm:t>
    </dgm:pt>
    <dgm:pt modelId="{5278F38E-7A08-425A-A2D1-C873B2B49FCA}">
      <dgm:prSet custT="1"/>
      <dgm:spPr/>
      <dgm:t>
        <a:bodyPr/>
        <a:lstStyle/>
        <a:p>
          <a:pPr rtl="0"/>
          <a:r>
            <a:rPr lang="en-US" sz="1400" dirty="0"/>
            <a:t>Step 2. Presiding Officer: Review Information</a:t>
          </a:r>
        </a:p>
      </dgm:t>
    </dgm:pt>
    <dgm:pt modelId="{7689103D-F7B7-4C03-AF29-CBE7516C4E54}" type="parTrans" cxnId="{0DF7C445-B741-4F7B-81A6-8051F50E4CCB}">
      <dgm:prSet/>
      <dgm:spPr/>
      <dgm:t>
        <a:bodyPr/>
        <a:lstStyle/>
        <a:p>
          <a:endParaRPr lang="en-US"/>
        </a:p>
      </dgm:t>
    </dgm:pt>
    <dgm:pt modelId="{395D0B66-0D4A-4570-A3BA-E9AE19B0B790}" type="sibTrans" cxnId="{0DF7C445-B741-4F7B-81A6-8051F50E4CCB}">
      <dgm:prSet/>
      <dgm:spPr/>
      <dgm:t>
        <a:bodyPr/>
        <a:lstStyle/>
        <a:p>
          <a:endParaRPr lang="en-US"/>
        </a:p>
      </dgm:t>
    </dgm:pt>
    <dgm:pt modelId="{7AFBC90B-E224-4AC1-8143-216AC98191C3}">
      <dgm:prSet/>
      <dgm:spPr/>
      <dgm:t>
        <a:bodyPr/>
        <a:lstStyle/>
        <a:p>
          <a:pPr rtl="0"/>
          <a:r>
            <a:rPr lang="en-US"/>
            <a:t>Request further information if needed. </a:t>
          </a:r>
        </a:p>
      </dgm:t>
    </dgm:pt>
    <dgm:pt modelId="{2964E81C-31B1-4461-AA32-9EB61809CB36}" type="parTrans" cxnId="{6523ACA5-32C1-412F-BB4E-D4FA71AC3C02}">
      <dgm:prSet/>
      <dgm:spPr/>
      <dgm:t>
        <a:bodyPr/>
        <a:lstStyle/>
        <a:p>
          <a:endParaRPr lang="en-US"/>
        </a:p>
      </dgm:t>
    </dgm:pt>
    <dgm:pt modelId="{6F62DD52-939E-4DDD-B997-F00306690F91}" type="sibTrans" cxnId="{6523ACA5-32C1-412F-BB4E-D4FA71AC3C02}">
      <dgm:prSet/>
      <dgm:spPr/>
      <dgm:t>
        <a:bodyPr/>
        <a:lstStyle/>
        <a:p>
          <a:endParaRPr lang="en-US"/>
        </a:p>
      </dgm:t>
    </dgm:pt>
    <dgm:pt modelId="{4DC19C02-46CB-44C3-9DF4-23D5C340CBFD}">
      <dgm:prSet/>
      <dgm:spPr/>
      <dgm:t>
        <a:bodyPr/>
        <a:lstStyle/>
        <a:p>
          <a:pPr rtl="0"/>
          <a:r>
            <a:rPr lang="en-US"/>
            <a:t>Determine if appropriate for a BAP.</a:t>
          </a:r>
        </a:p>
      </dgm:t>
    </dgm:pt>
    <dgm:pt modelId="{81AB5D72-4D8E-4C08-B8D1-F654172696C4}" type="parTrans" cxnId="{9A067565-D6A0-4680-B8E8-D0FB343EFED1}">
      <dgm:prSet/>
      <dgm:spPr/>
      <dgm:t>
        <a:bodyPr/>
        <a:lstStyle/>
        <a:p>
          <a:endParaRPr lang="en-US"/>
        </a:p>
      </dgm:t>
    </dgm:pt>
    <dgm:pt modelId="{F0932174-4CBE-49C5-89E8-BE7D3793E098}" type="sibTrans" cxnId="{9A067565-D6A0-4680-B8E8-D0FB343EFED1}">
      <dgm:prSet/>
      <dgm:spPr/>
      <dgm:t>
        <a:bodyPr/>
        <a:lstStyle/>
        <a:p>
          <a:endParaRPr lang="en-US"/>
        </a:p>
      </dgm:t>
    </dgm:pt>
    <dgm:pt modelId="{F182BCC0-40F8-4F56-A76F-992BE374870D}">
      <dgm:prSet custT="1"/>
      <dgm:spPr/>
      <dgm:t>
        <a:bodyPr/>
        <a:lstStyle/>
        <a:p>
          <a:pPr rtl="0"/>
          <a:r>
            <a:rPr lang="en-US" sz="1400" dirty="0"/>
            <a:t>Step 3. Presiding Officer: Draft an Initial Order </a:t>
          </a:r>
        </a:p>
      </dgm:t>
    </dgm:pt>
    <dgm:pt modelId="{8E9060D1-EF6B-4DAA-BBCC-93D287A0E866}" type="parTrans" cxnId="{FE1B7ED8-F9AA-4D7C-8857-A4432624B716}">
      <dgm:prSet/>
      <dgm:spPr/>
      <dgm:t>
        <a:bodyPr/>
        <a:lstStyle/>
        <a:p>
          <a:endParaRPr lang="en-US"/>
        </a:p>
      </dgm:t>
    </dgm:pt>
    <dgm:pt modelId="{95CB6DEC-23F4-4D28-9BBF-B37FE711EDEE}" type="sibTrans" cxnId="{FE1B7ED8-F9AA-4D7C-8857-A4432624B716}">
      <dgm:prSet/>
      <dgm:spPr/>
      <dgm:t>
        <a:bodyPr/>
        <a:lstStyle/>
        <a:p>
          <a:endParaRPr lang="en-US"/>
        </a:p>
      </dgm:t>
    </dgm:pt>
    <dgm:pt modelId="{62CC53EB-50B2-4B59-80D9-D48CEE118F5D}">
      <dgm:prSet/>
      <dgm:spPr/>
      <dgm:t>
        <a:bodyPr/>
        <a:lstStyle/>
        <a:p>
          <a:pPr rtl="0"/>
          <a:r>
            <a:rPr lang="en-US" dirty="0"/>
            <a:t>Relevant Facts (location) – One fact per paragraph</a:t>
          </a:r>
        </a:p>
      </dgm:t>
    </dgm:pt>
    <dgm:pt modelId="{FAB24A54-8987-4051-B92A-7372E08B7398}" type="parTrans" cxnId="{85F36798-08AE-4C09-91A8-41E8039DDB5F}">
      <dgm:prSet/>
      <dgm:spPr/>
      <dgm:t>
        <a:bodyPr/>
        <a:lstStyle/>
        <a:p>
          <a:endParaRPr lang="en-US"/>
        </a:p>
      </dgm:t>
    </dgm:pt>
    <dgm:pt modelId="{BF140EF2-6C6B-4E03-8C04-942032D6595C}" type="sibTrans" cxnId="{85F36798-08AE-4C09-91A8-41E8039DDB5F}">
      <dgm:prSet/>
      <dgm:spPr/>
      <dgm:t>
        <a:bodyPr/>
        <a:lstStyle/>
        <a:p>
          <a:endParaRPr lang="en-US"/>
        </a:p>
      </dgm:t>
    </dgm:pt>
    <dgm:pt modelId="{65071E1B-FA7D-42BC-AF36-22B928BDB557}">
      <dgm:prSet/>
      <dgm:spPr/>
      <dgm:t>
        <a:bodyPr/>
        <a:lstStyle/>
        <a:p>
          <a:pPr rtl="0"/>
          <a:r>
            <a:rPr lang="en-US" dirty="0"/>
            <a:t>Conclusions of Law -- Uphold or Reverse</a:t>
          </a:r>
        </a:p>
      </dgm:t>
    </dgm:pt>
    <dgm:pt modelId="{89DC920B-D566-40D9-ADEA-DF198D3ECC44}" type="parTrans" cxnId="{A4841447-6933-4731-A1EC-581F533CBCED}">
      <dgm:prSet/>
      <dgm:spPr/>
      <dgm:t>
        <a:bodyPr/>
        <a:lstStyle/>
        <a:p>
          <a:endParaRPr lang="en-US"/>
        </a:p>
      </dgm:t>
    </dgm:pt>
    <dgm:pt modelId="{87BF0E2D-DD6E-41A5-98BD-42EB63CEF960}" type="sibTrans" cxnId="{A4841447-6933-4731-A1EC-581F533CBCED}">
      <dgm:prSet/>
      <dgm:spPr/>
      <dgm:t>
        <a:bodyPr/>
        <a:lstStyle/>
        <a:p>
          <a:endParaRPr lang="en-US"/>
        </a:p>
      </dgm:t>
    </dgm:pt>
    <dgm:pt modelId="{342F87A9-C178-4CFF-BB23-675C9D96106B}">
      <dgm:prSet/>
      <dgm:spPr/>
      <dgm:t>
        <a:bodyPr/>
        <a:lstStyle/>
        <a:p>
          <a:pPr rtl="0"/>
          <a:r>
            <a:rPr lang="en-US"/>
            <a:t>Include rights for review</a:t>
          </a:r>
        </a:p>
      </dgm:t>
    </dgm:pt>
    <dgm:pt modelId="{60F131BB-A744-4A20-8271-79AA34CA244D}" type="parTrans" cxnId="{75E420DB-6814-4BBA-B021-5B389DD9F711}">
      <dgm:prSet/>
      <dgm:spPr/>
      <dgm:t>
        <a:bodyPr/>
        <a:lstStyle/>
        <a:p>
          <a:endParaRPr lang="en-US"/>
        </a:p>
      </dgm:t>
    </dgm:pt>
    <dgm:pt modelId="{5D3EE7CF-668C-4007-B857-6014591982CE}" type="sibTrans" cxnId="{75E420DB-6814-4BBA-B021-5B389DD9F711}">
      <dgm:prSet/>
      <dgm:spPr/>
      <dgm:t>
        <a:bodyPr/>
        <a:lstStyle/>
        <a:p>
          <a:endParaRPr lang="en-US"/>
        </a:p>
      </dgm:t>
    </dgm:pt>
    <dgm:pt modelId="{0EBB77D7-824F-40BD-8424-4CC1FF635771}">
      <dgm:prSet custT="1"/>
      <dgm:spPr/>
      <dgm:t>
        <a:bodyPr/>
        <a:lstStyle/>
        <a:p>
          <a:pPr rtl="0"/>
          <a:r>
            <a:rPr lang="en-US" sz="1400" dirty="0"/>
            <a:t>Step 4. Clerk and Presiding Officer: Obtain AAG review and approval</a:t>
          </a:r>
        </a:p>
      </dgm:t>
    </dgm:pt>
    <dgm:pt modelId="{FD7E45CB-29FB-48F2-9E81-BFD2F634AC21}" type="parTrans" cxnId="{73306CAA-FE9A-4E9F-95AC-D03CBFE120D1}">
      <dgm:prSet/>
      <dgm:spPr/>
      <dgm:t>
        <a:bodyPr/>
        <a:lstStyle/>
        <a:p>
          <a:endParaRPr lang="en-US"/>
        </a:p>
      </dgm:t>
    </dgm:pt>
    <dgm:pt modelId="{9FDDF9EE-848E-4474-867E-A77E66F40846}" type="sibTrans" cxnId="{73306CAA-FE9A-4E9F-95AC-D03CBFE120D1}">
      <dgm:prSet/>
      <dgm:spPr/>
      <dgm:t>
        <a:bodyPr/>
        <a:lstStyle/>
        <a:p>
          <a:endParaRPr lang="en-US"/>
        </a:p>
      </dgm:t>
    </dgm:pt>
    <dgm:pt modelId="{CD6A76E3-EEBA-4D6A-85F4-5696869E92CA}">
      <dgm:prSet custT="1"/>
      <dgm:spPr/>
      <dgm:t>
        <a:bodyPr/>
        <a:lstStyle/>
        <a:p>
          <a:pPr rtl="0"/>
          <a:r>
            <a:rPr lang="en-US" sz="1400" dirty="0"/>
            <a:t>Step 5. Clerk: Send Initial Order out to Both Parties</a:t>
          </a:r>
          <a:r>
            <a:rPr lang="en-US" sz="1100" dirty="0"/>
            <a:t>.</a:t>
          </a:r>
        </a:p>
      </dgm:t>
    </dgm:pt>
    <dgm:pt modelId="{F6117E97-F326-42A7-B740-68AFB02604C9}" type="parTrans" cxnId="{E0B3A5B3-FDC3-41CB-97A7-C40F4737A65D}">
      <dgm:prSet/>
      <dgm:spPr/>
      <dgm:t>
        <a:bodyPr/>
        <a:lstStyle/>
        <a:p>
          <a:endParaRPr lang="en-US"/>
        </a:p>
      </dgm:t>
    </dgm:pt>
    <dgm:pt modelId="{990B29DD-3F51-4485-AD83-9C91BFE50FB9}" type="sibTrans" cxnId="{E0B3A5B3-FDC3-41CB-97A7-C40F4737A65D}">
      <dgm:prSet/>
      <dgm:spPr/>
      <dgm:t>
        <a:bodyPr/>
        <a:lstStyle/>
        <a:p>
          <a:endParaRPr lang="en-US"/>
        </a:p>
      </dgm:t>
    </dgm:pt>
    <dgm:pt modelId="{4180B15E-C14B-4954-AFF1-71A783D6DA76}" type="pres">
      <dgm:prSet presAssocID="{7313CAFC-C4AD-46D0-BB8C-54F5CC41190D}" presName="hierChild1" presStyleCnt="0">
        <dgm:presLayoutVars>
          <dgm:orgChart val="1"/>
          <dgm:chPref val="1"/>
          <dgm:dir/>
          <dgm:animOne val="branch"/>
          <dgm:animLvl val="lvl"/>
          <dgm:resizeHandles/>
        </dgm:presLayoutVars>
      </dgm:prSet>
      <dgm:spPr/>
    </dgm:pt>
    <dgm:pt modelId="{BF5DB85B-8FF0-4FE6-8CAA-EBA8A9C35948}" type="pres">
      <dgm:prSet presAssocID="{8B2A6C43-C591-46CB-8D42-E6721FAED0F2}" presName="hierRoot1" presStyleCnt="0">
        <dgm:presLayoutVars>
          <dgm:hierBranch val="init"/>
        </dgm:presLayoutVars>
      </dgm:prSet>
      <dgm:spPr/>
    </dgm:pt>
    <dgm:pt modelId="{B96A5F5C-FA97-4409-9DED-69FE1A586818}" type="pres">
      <dgm:prSet presAssocID="{8B2A6C43-C591-46CB-8D42-E6721FAED0F2}" presName="rootComposite1" presStyleCnt="0"/>
      <dgm:spPr/>
    </dgm:pt>
    <dgm:pt modelId="{50DA9984-1BF0-4B90-8427-8FC7972B6A79}" type="pres">
      <dgm:prSet presAssocID="{8B2A6C43-C591-46CB-8D42-E6721FAED0F2}" presName="rootText1" presStyleLbl="node0" presStyleIdx="0" presStyleCnt="1" custLinFactNeighborY="-1315">
        <dgm:presLayoutVars>
          <dgm:chPref val="3"/>
        </dgm:presLayoutVars>
      </dgm:prSet>
      <dgm:spPr/>
    </dgm:pt>
    <dgm:pt modelId="{5573F8B9-155F-453D-8AE2-7118EF42A5D2}" type="pres">
      <dgm:prSet presAssocID="{8B2A6C43-C591-46CB-8D42-E6721FAED0F2}" presName="rootConnector1" presStyleLbl="node1" presStyleIdx="0" presStyleCnt="0"/>
      <dgm:spPr/>
    </dgm:pt>
    <dgm:pt modelId="{433F5E30-2B5F-477F-B344-44529A1BEBD2}" type="pres">
      <dgm:prSet presAssocID="{8B2A6C43-C591-46CB-8D42-E6721FAED0F2}" presName="hierChild2" presStyleCnt="0"/>
      <dgm:spPr/>
    </dgm:pt>
    <dgm:pt modelId="{EE476068-57DA-4ABD-BF51-C4023C0837BF}" type="pres">
      <dgm:prSet presAssocID="{379AD885-7A2E-46FF-8AC5-1C117A742ED1}" presName="Name37" presStyleLbl="parChTrans1D2" presStyleIdx="0" presStyleCnt="5"/>
      <dgm:spPr/>
    </dgm:pt>
    <dgm:pt modelId="{175899B8-BEAE-47E9-B6A4-9651BAE11822}" type="pres">
      <dgm:prSet presAssocID="{6BBFA6FE-3E0A-49B5-83EE-0770ACF9E0AD}" presName="hierRoot2" presStyleCnt="0">
        <dgm:presLayoutVars>
          <dgm:hierBranch val="r"/>
        </dgm:presLayoutVars>
      </dgm:prSet>
      <dgm:spPr/>
    </dgm:pt>
    <dgm:pt modelId="{8534BB47-61B1-4AE9-B777-9B59D9C23DF4}" type="pres">
      <dgm:prSet presAssocID="{6BBFA6FE-3E0A-49B5-83EE-0770ACF9E0AD}" presName="rootComposite" presStyleCnt="0"/>
      <dgm:spPr/>
    </dgm:pt>
    <dgm:pt modelId="{6CF31893-570F-4818-A58B-DF281271AC5F}" type="pres">
      <dgm:prSet presAssocID="{6BBFA6FE-3E0A-49B5-83EE-0770ACF9E0AD}" presName="rootText" presStyleLbl="node2" presStyleIdx="0" presStyleCnt="5" custScaleX="247365" custScaleY="161856">
        <dgm:presLayoutVars>
          <dgm:chPref val="3"/>
        </dgm:presLayoutVars>
      </dgm:prSet>
      <dgm:spPr/>
    </dgm:pt>
    <dgm:pt modelId="{DC6CFF9C-20F7-4252-A881-F45225151FFB}" type="pres">
      <dgm:prSet presAssocID="{6BBFA6FE-3E0A-49B5-83EE-0770ACF9E0AD}" presName="rootConnector" presStyleLbl="node2" presStyleIdx="0" presStyleCnt="5"/>
      <dgm:spPr/>
    </dgm:pt>
    <dgm:pt modelId="{D552CED2-B176-4F7B-BFD3-8FBE6C6815FA}" type="pres">
      <dgm:prSet presAssocID="{6BBFA6FE-3E0A-49B5-83EE-0770ACF9E0AD}" presName="hierChild4" presStyleCnt="0"/>
      <dgm:spPr/>
    </dgm:pt>
    <dgm:pt modelId="{C32539A0-0AF1-4A68-87E6-544F8BFAF937}" type="pres">
      <dgm:prSet presAssocID="{19F7139F-8869-4A70-AE6D-7753F6369E09}" presName="Name50" presStyleLbl="parChTrans1D3" presStyleIdx="0" presStyleCnt="7"/>
      <dgm:spPr/>
    </dgm:pt>
    <dgm:pt modelId="{9424088B-559F-47E9-A344-62E1EC1818D6}" type="pres">
      <dgm:prSet presAssocID="{09448E67-409E-4139-AC78-B484DD4FA6FF}" presName="hierRoot2" presStyleCnt="0">
        <dgm:presLayoutVars>
          <dgm:hierBranch val="init"/>
        </dgm:presLayoutVars>
      </dgm:prSet>
      <dgm:spPr/>
    </dgm:pt>
    <dgm:pt modelId="{C50EA5EA-7149-4DA2-A40A-0574874F8715}" type="pres">
      <dgm:prSet presAssocID="{09448E67-409E-4139-AC78-B484DD4FA6FF}" presName="rootComposite" presStyleCnt="0"/>
      <dgm:spPr/>
    </dgm:pt>
    <dgm:pt modelId="{4AFA1625-4680-460C-A03E-544C6A25A278}" type="pres">
      <dgm:prSet presAssocID="{09448E67-409E-4139-AC78-B484DD4FA6FF}" presName="rootText" presStyleLbl="node3" presStyleIdx="0" presStyleCnt="7" custScaleX="163434">
        <dgm:presLayoutVars>
          <dgm:chPref val="3"/>
        </dgm:presLayoutVars>
      </dgm:prSet>
      <dgm:spPr/>
    </dgm:pt>
    <dgm:pt modelId="{284DCB17-33B6-44D1-8FCA-757D1C6ED227}" type="pres">
      <dgm:prSet presAssocID="{09448E67-409E-4139-AC78-B484DD4FA6FF}" presName="rootConnector" presStyleLbl="node3" presStyleIdx="0" presStyleCnt="7"/>
      <dgm:spPr/>
    </dgm:pt>
    <dgm:pt modelId="{0612D778-58FB-44E1-BCB6-7DD1E423D733}" type="pres">
      <dgm:prSet presAssocID="{09448E67-409E-4139-AC78-B484DD4FA6FF}" presName="hierChild4" presStyleCnt="0"/>
      <dgm:spPr/>
    </dgm:pt>
    <dgm:pt modelId="{97A0B8D7-3AC4-4EE4-AFAC-D986E077BC5A}" type="pres">
      <dgm:prSet presAssocID="{09448E67-409E-4139-AC78-B484DD4FA6FF}" presName="hierChild5" presStyleCnt="0"/>
      <dgm:spPr/>
    </dgm:pt>
    <dgm:pt modelId="{AA14D545-BA4D-4CDE-B630-8CF220443E79}" type="pres">
      <dgm:prSet presAssocID="{E29C7607-A2A7-482A-9996-022B9F5B6DB4}" presName="Name50" presStyleLbl="parChTrans1D3" presStyleIdx="1" presStyleCnt="7"/>
      <dgm:spPr/>
    </dgm:pt>
    <dgm:pt modelId="{4FA8058B-D5C9-4E19-B2AC-3AAA42B0E691}" type="pres">
      <dgm:prSet presAssocID="{A674EF2E-C4E1-4EB9-A850-C6B3CE8483B9}" presName="hierRoot2" presStyleCnt="0">
        <dgm:presLayoutVars>
          <dgm:hierBranch val="init"/>
        </dgm:presLayoutVars>
      </dgm:prSet>
      <dgm:spPr/>
    </dgm:pt>
    <dgm:pt modelId="{7270AFEE-DC60-4459-A2DD-ECFD47C7C0A5}" type="pres">
      <dgm:prSet presAssocID="{A674EF2E-C4E1-4EB9-A850-C6B3CE8483B9}" presName="rootComposite" presStyleCnt="0"/>
      <dgm:spPr/>
    </dgm:pt>
    <dgm:pt modelId="{BCADF898-3970-4BD5-BED6-0AFA7AE9D1BB}" type="pres">
      <dgm:prSet presAssocID="{A674EF2E-C4E1-4EB9-A850-C6B3CE8483B9}" presName="rootText" presStyleLbl="node3" presStyleIdx="1" presStyleCnt="7" custScaleX="204888">
        <dgm:presLayoutVars>
          <dgm:chPref val="3"/>
        </dgm:presLayoutVars>
      </dgm:prSet>
      <dgm:spPr/>
    </dgm:pt>
    <dgm:pt modelId="{16F3C2C2-4DA9-456A-889E-91AEA626B5B2}" type="pres">
      <dgm:prSet presAssocID="{A674EF2E-C4E1-4EB9-A850-C6B3CE8483B9}" presName="rootConnector" presStyleLbl="node3" presStyleIdx="1" presStyleCnt="7"/>
      <dgm:spPr/>
    </dgm:pt>
    <dgm:pt modelId="{A24B399C-85B8-4191-9BE0-E0F4415475D3}" type="pres">
      <dgm:prSet presAssocID="{A674EF2E-C4E1-4EB9-A850-C6B3CE8483B9}" presName="hierChild4" presStyleCnt="0"/>
      <dgm:spPr/>
    </dgm:pt>
    <dgm:pt modelId="{F7866A42-48AC-4745-BCA9-FD3BCBCF6116}" type="pres">
      <dgm:prSet presAssocID="{A674EF2E-C4E1-4EB9-A850-C6B3CE8483B9}" presName="hierChild5" presStyleCnt="0"/>
      <dgm:spPr/>
    </dgm:pt>
    <dgm:pt modelId="{28A8C80B-AB89-4F69-9A64-C6020486D0F6}" type="pres">
      <dgm:prSet presAssocID="{6BBFA6FE-3E0A-49B5-83EE-0770ACF9E0AD}" presName="hierChild5" presStyleCnt="0"/>
      <dgm:spPr/>
    </dgm:pt>
    <dgm:pt modelId="{943811D7-1169-4516-A2DD-0258E8FC8A11}" type="pres">
      <dgm:prSet presAssocID="{7689103D-F7B7-4C03-AF29-CBE7516C4E54}" presName="Name37" presStyleLbl="parChTrans1D2" presStyleIdx="1" presStyleCnt="5"/>
      <dgm:spPr/>
    </dgm:pt>
    <dgm:pt modelId="{1FA52810-7DE3-415E-8BB6-C682449B6888}" type="pres">
      <dgm:prSet presAssocID="{5278F38E-7A08-425A-A2D1-C873B2B49FCA}" presName="hierRoot2" presStyleCnt="0">
        <dgm:presLayoutVars>
          <dgm:hierBranch val="init"/>
        </dgm:presLayoutVars>
      </dgm:prSet>
      <dgm:spPr/>
    </dgm:pt>
    <dgm:pt modelId="{B4923EE4-20C0-4782-8798-64E644796EB7}" type="pres">
      <dgm:prSet presAssocID="{5278F38E-7A08-425A-A2D1-C873B2B49FCA}" presName="rootComposite" presStyleCnt="0"/>
      <dgm:spPr/>
    </dgm:pt>
    <dgm:pt modelId="{2A40E914-3730-4A1B-BB22-F087FC4ABE6F}" type="pres">
      <dgm:prSet presAssocID="{5278F38E-7A08-425A-A2D1-C873B2B49FCA}" presName="rootText" presStyleLbl="node2" presStyleIdx="1" presStyleCnt="5" custScaleX="161213" custScaleY="140175">
        <dgm:presLayoutVars>
          <dgm:chPref val="3"/>
        </dgm:presLayoutVars>
      </dgm:prSet>
      <dgm:spPr/>
    </dgm:pt>
    <dgm:pt modelId="{F8DFF6F4-D962-41A2-B42A-D3227FD48B8B}" type="pres">
      <dgm:prSet presAssocID="{5278F38E-7A08-425A-A2D1-C873B2B49FCA}" presName="rootConnector" presStyleLbl="node2" presStyleIdx="1" presStyleCnt="5"/>
      <dgm:spPr/>
    </dgm:pt>
    <dgm:pt modelId="{3BF977E8-E0B7-41EE-841D-337E3309D769}" type="pres">
      <dgm:prSet presAssocID="{5278F38E-7A08-425A-A2D1-C873B2B49FCA}" presName="hierChild4" presStyleCnt="0"/>
      <dgm:spPr/>
    </dgm:pt>
    <dgm:pt modelId="{032DE382-48D1-41D1-A6D9-89C7E31FC229}" type="pres">
      <dgm:prSet presAssocID="{2964E81C-31B1-4461-AA32-9EB61809CB36}" presName="Name37" presStyleLbl="parChTrans1D3" presStyleIdx="2" presStyleCnt="7"/>
      <dgm:spPr/>
    </dgm:pt>
    <dgm:pt modelId="{C8B1D80C-265F-46A0-85DB-D4A20A481F15}" type="pres">
      <dgm:prSet presAssocID="{7AFBC90B-E224-4AC1-8143-216AC98191C3}" presName="hierRoot2" presStyleCnt="0">
        <dgm:presLayoutVars>
          <dgm:hierBranch val="init"/>
        </dgm:presLayoutVars>
      </dgm:prSet>
      <dgm:spPr/>
    </dgm:pt>
    <dgm:pt modelId="{8D7FAE09-EF05-49BE-8BFD-D512DCF86CB2}" type="pres">
      <dgm:prSet presAssocID="{7AFBC90B-E224-4AC1-8143-216AC98191C3}" presName="rootComposite" presStyleCnt="0"/>
      <dgm:spPr/>
    </dgm:pt>
    <dgm:pt modelId="{3C3F2868-CC55-4053-B191-0D8ED217B8A5}" type="pres">
      <dgm:prSet presAssocID="{7AFBC90B-E224-4AC1-8143-216AC98191C3}" presName="rootText" presStyleLbl="node3" presStyleIdx="2" presStyleCnt="7">
        <dgm:presLayoutVars>
          <dgm:chPref val="3"/>
        </dgm:presLayoutVars>
      </dgm:prSet>
      <dgm:spPr/>
    </dgm:pt>
    <dgm:pt modelId="{51C26FEF-4E16-4F11-820F-7D087C95E300}" type="pres">
      <dgm:prSet presAssocID="{7AFBC90B-E224-4AC1-8143-216AC98191C3}" presName="rootConnector" presStyleLbl="node3" presStyleIdx="2" presStyleCnt="7"/>
      <dgm:spPr/>
    </dgm:pt>
    <dgm:pt modelId="{F1669CDC-A893-4B87-BD0F-5934EE8AD587}" type="pres">
      <dgm:prSet presAssocID="{7AFBC90B-E224-4AC1-8143-216AC98191C3}" presName="hierChild4" presStyleCnt="0"/>
      <dgm:spPr/>
    </dgm:pt>
    <dgm:pt modelId="{F818B4D2-75DB-4F8D-BFD3-2FF6294DE962}" type="pres">
      <dgm:prSet presAssocID="{7AFBC90B-E224-4AC1-8143-216AC98191C3}" presName="hierChild5" presStyleCnt="0"/>
      <dgm:spPr/>
    </dgm:pt>
    <dgm:pt modelId="{84CF754A-86CB-4E87-B60D-4894117FC249}" type="pres">
      <dgm:prSet presAssocID="{81AB5D72-4D8E-4C08-B8D1-F654172696C4}" presName="Name37" presStyleLbl="parChTrans1D3" presStyleIdx="3" presStyleCnt="7"/>
      <dgm:spPr/>
    </dgm:pt>
    <dgm:pt modelId="{1A91C5EF-6609-4002-8FCB-082357355F9D}" type="pres">
      <dgm:prSet presAssocID="{4DC19C02-46CB-44C3-9DF4-23D5C340CBFD}" presName="hierRoot2" presStyleCnt="0">
        <dgm:presLayoutVars>
          <dgm:hierBranch val="init"/>
        </dgm:presLayoutVars>
      </dgm:prSet>
      <dgm:spPr/>
    </dgm:pt>
    <dgm:pt modelId="{A4D56DDD-D897-461E-A7C2-EB10330D9859}" type="pres">
      <dgm:prSet presAssocID="{4DC19C02-46CB-44C3-9DF4-23D5C340CBFD}" presName="rootComposite" presStyleCnt="0"/>
      <dgm:spPr/>
    </dgm:pt>
    <dgm:pt modelId="{FAF0032E-0185-42A3-9772-383EBC8C8715}" type="pres">
      <dgm:prSet presAssocID="{4DC19C02-46CB-44C3-9DF4-23D5C340CBFD}" presName="rootText" presStyleLbl="node3" presStyleIdx="3" presStyleCnt="7">
        <dgm:presLayoutVars>
          <dgm:chPref val="3"/>
        </dgm:presLayoutVars>
      </dgm:prSet>
      <dgm:spPr/>
    </dgm:pt>
    <dgm:pt modelId="{55402ECA-ADAC-4FBF-96C5-E3B2C54D0F69}" type="pres">
      <dgm:prSet presAssocID="{4DC19C02-46CB-44C3-9DF4-23D5C340CBFD}" presName="rootConnector" presStyleLbl="node3" presStyleIdx="3" presStyleCnt="7"/>
      <dgm:spPr/>
    </dgm:pt>
    <dgm:pt modelId="{C276DB33-1476-4515-9177-D0315DCF8499}" type="pres">
      <dgm:prSet presAssocID="{4DC19C02-46CB-44C3-9DF4-23D5C340CBFD}" presName="hierChild4" presStyleCnt="0"/>
      <dgm:spPr/>
    </dgm:pt>
    <dgm:pt modelId="{DB75A4BD-A6C7-44EA-B7A9-3E0CCEC72B93}" type="pres">
      <dgm:prSet presAssocID="{4DC19C02-46CB-44C3-9DF4-23D5C340CBFD}" presName="hierChild5" presStyleCnt="0"/>
      <dgm:spPr/>
    </dgm:pt>
    <dgm:pt modelId="{8B487049-F190-4989-ACD8-D0E24A94CC04}" type="pres">
      <dgm:prSet presAssocID="{5278F38E-7A08-425A-A2D1-C873B2B49FCA}" presName="hierChild5" presStyleCnt="0"/>
      <dgm:spPr/>
    </dgm:pt>
    <dgm:pt modelId="{CA47ACA2-B9A7-4F5E-BB43-A0A300570520}" type="pres">
      <dgm:prSet presAssocID="{8E9060D1-EF6B-4DAA-BBCC-93D287A0E866}" presName="Name37" presStyleLbl="parChTrans1D2" presStyleIdx="2" presStyleCnt="5"/>
      <dgm:spPr/>
    </dgm:pt>
    <dgm:pt modelId="{8DFBACCE-3D2C-4F29-999D-171DF91D9F32}" type="pres">
      <dgm:prSet presAssocID="{F182BCC0-40F8-4F56-A76F-992BE374870D}" presName="hierRoot2" presStyleCnt="0">
        <dgm:presLayoutVars>
          <dgm:hierBranch val="init"/>
        </dgm:presLayoutVars>
      </dgm:prSet>
      <dgm:spPr/>
    </dgm:pt>
    <dgm:pt modelId="{FE1443B2-0018-4E43-99AF-CA03747E0F14}" type="pres">
      <dgm:prSet presAssocID="{F182BCC0-40F8-4F56-A76F-992BE374870D}" presName="rootComposite" presStyleCnt="0"/>
      <dgm:spPr/>
    </dgm:pt>
    <dgm:pt modelId="{A63DB4B6-D8FD-403C-BCA0-D30367FAE0BE}" type="pres">
      <dgm:prSet presAssocID="{F182BCC0-40F8-4F56-A76F-992BE374870D}" presName="rootText" presStyleLbl="node2" presStyleIdx="2" presStyleCnt="5" custScaleX="119361" custScaleY="125166">
        <dgm:presLayoutVars>
          <dgm:chPref val="3"/>
        </dgm:presLayoutVars>
      </dgm:prSet>
      <dgm:spPr/>
    </dgm:pt>
    <dgm:pt modelId="{6FFC0C69-04BC-4306-A388-E53346AAFF80}" type="pres">
      <dgm:prSet presAssocID="{F182BCC0-40F8-4F56-A76F-992BE374870D}" presName="rootConnector" presStyleLbl="node2" presStyleIdx="2" presStyleCnt="5"/>
      <dgm:spPr/>
    </dgm:pt>
    <dgm:pt modelId="{15196FC0-B04B-46DB-B250-2396096C0B46}" type="pres">
      <dgm:prSet presAssocID="{F182BCC0-40F8-4F56-A76F-992BE374870D}" presName="hierChild4" presStyleCnt="0"/>
      <dgm:spPr/>
    </dgm:pt>
    <dgm:pt modelId="{C1135FE4-21D8-4184-AD56-360A5C4749C9}" type="pres">
      <dgm:prSet presAssocID="{FAB24A54-8987-4051-B92A-7372E08B7398}" presName="Name37" presStyleLbl="parChTrans1D3" presStyleIdx="4" presStyleCnt="7"/>
      <dgm:spPr/>
    </dgm:pt>
    <dgm:pt modelId="{1F6DD641-7B19-4BB7-9AC9-60E12CC7266E}" type="pres">
      <dgm:prSet presAssocID="{62CC53EB-50B2-4B59-80D9-D48CEE118F5D}" presName="hierRoot2" presStyleCnt="0">
        <dgm:presLayoutVars>
          <dgm:hierBranch val="init"/>
        </dgm:presLayoutVars>
      </dgm:prSet>
      <dgm:spPr/>
    </dgm:pt>
    <dgm:pt modelId="{9AE60464-D0A9-4BC1-9849-37CC3CE028B1}" type="pres">
      <dgm:prSet presAssocID="{62CC53EB-50B2-4B59-80D9-D48CEE118F5D}" presName="rootComposite" presStyleCnt="0"/>
      <dgm:spPr/>
    </dgm:pt>
    <dgm:pt modelId="{B196A647-AFED-4FD4-B30A-67481E1D4DF6}" type="pres">
      <dgm:prSet presAssocID="{62CC53EB-50B2-4B59-80D9-D48CEE118F5D}" presName="rootText" presStyleLbl="node3" presStyleIdx="4" presStyleCnt="7" custScaleX="226255">
        <dgm:presLayoutVars>
          <dgm:chPref val="3"/>
        </dgm:presLayoutVars>
      </dgm:prSet>
      <dgm:spPr/>
    </dgm:pt>
    <dgm:pt modelId="{F366E0D5-AE01-4733-B8B7-FDC2DFDEB1F3}" type="pres">
      <dgm:prSet presAssocID="{62CC53EB-50B2-4B59-80D9-D48CEE118F5D}" presName="rootConnector" presStyleLbl="node3" presStyleIdx="4" presStyleCnt="7"/>
      <dgm:spPr/>
    </dgm:pt>
    <dgm:pt modelId="{612760C7-DDBE-45D6-ADDF-90AC83BA02CB}" type="pres">
      <dgm:prSet presAssocID="{62CC53EB-50B2-4B59-80D9-D48CEE118F5D}" presName="hierChild4" presStyleCnt="0"/>
      <dgm:spPr/>
    </dgm:pt>
    <dgm:pt modelId="{11BEE245-F7B2-4485-9872-842CD2C5AAE6}" type="pres">
      <dgm:prSet presAssocID="{62CC53EB-50B2-4B59-80D9-D48CEE118F5D}" presName="hierChild5" presStyleCnt="0"/>
      <dgm:spPr/>
    </dgm:pt>
    <dgm:pt modelId="{A537B35D-7D19-477E-8322-439A1C29552D}" type="pres">
      <dgm:prSet presAssocID="{89DC920B-D566-40D9-ADEA-DF198D3ECC44}" presName="Name37" presStyleLbl="parChTrans1D3" presStyleIdx="5" presStyleCnt="7"/>
      <dgm:spPr/>
    </dgm:pt>
    <dgm:pt modelId="{6809A653-EC3D-4A9F-9A76-CACC3900DD2C}" type="pres">
      <dgm:prSet presAssocID="{65071E1B-FA7D-42BC-AF36-22B928BDB557}" presName="hierRoot2" presStyleCnt="0">
        <dgm:presLayoutVars>
          <dgm:hierBranch val="init"/>
        </dgm:presLayoutVars>
      </dgm:prSet>
      <dgm:spPr/>
    </dgm:pt>
    <dgm:pt modelId="{4D5A760A-EE53-4BBB-BE62-627E912ACC83}" type="pres">
      <dgm:prSet presAssocID="{65071E1B-FA7D-42BC-AF36-22B928BDB557}" presName="rootComposite" presStyleCnt="0"/>
      <dgm:spPr/>
    </dgm:pt>
    <dgm:pt modelId="{68240FD7-4028-4BBC-B117-A116916BF8AD}" type="pres">
      <dgm:prSet presAssocID="{65071E1B-FA7D-42BC-AF36-22B928BDB557}" presName="rootText" presStyleLbl="node3" presStyleIdx="5" presStyleCnt="7" custScaleX="245838">
        <dgm:presLayoutVars>
          <dgm:chPref val="3"/>
        </dgm:presLayoutVars>
      </dgm:prSet>
      <dgm:spPr/>
    </dgm:pt>
    <dgm:pt modelId="{5B0A5534-AEE9-46A3-B32D-18A3B2DB1B93}" type="pres">
      <dgm:prSet presAssocID="{65071E1B-FA7D-42BC-AF36-22B928BDB557}" presName="rootConnector" presStyleLbl="node3" presStyleIdx="5" presStyleCnt="7"/>
      <dgm:spPr/>
    </dgm:pt>
    <dgm:pt modelId="{E65BB62A-C278-49CC-A29C-5DD726889CC3}" type="pres">
      <dgm:prSet presAssocID="{65071E1B-FA7D-42BC-AF36-22B928BDB557}" presName="hierChild4" presStyleCnt="0"/>
      <dgm:spPr/>
    </dgm:pt>
    <dgm:pt modelId="{4C6A9193-A7D5-4075-BEE7-908DABCBF6EA}" type="pres">
      <dgm:prSet presAssocID="{65071E1B-FA7D-42BC-AF36-22B928BDB557}" presName="hierChild5" presStyleCnt="0"/>
      <dgm:spPr/>
    </dgm:pt>
    <dgm:pt modelId="{DEEAD46F-DBEB-4823-9704-9B7D51C48300}" type="pres">
      <dgm:prSet presAssocID="{60F131BB-A744-4A20-8271-79AA34CA244D}" presName="Name37" presStyleLbl="parChTrans1D3" presStyleIdx="6" presStyleCnt="7"/>
      <dgm:spPr/>
    </dgm:pt>
    <dgm:pt modelId="{0FE2B970-657E-4A52-96C1-E9113821EA26}" type="pres">
      <dgm:prSet presAssocID="{342F87A9-C178-4CFF-BB23-675C9D96106B}" presName="hierRoot2" presStyleCnt="0">
        <dgm:presLayoutVars>
          <dgm:hierBranch val="init"/>
        </dgm:presLayoutVars>
      </dgm:prSet>
      <dgm:spPr/>
    </dgm:pt>
    <dgm:pt modelId="{A79816B3-F8E6-44CC-B0AD-D19F39BDFC97}" type="pres">
      <dgm:prSet presAssocID="{342F87A9-C178-4CFF-BB23-675C9D96106B}" presName="rootComposite" presStyleCnt="0"/>
      <dgm:spPr/>
    </dgm:pt>
    <dgm:pt modelId="{7E207EDD-1C0D-47F3-BD83-DAD010B582CA}" type="pres">
      <dgm:prSet presAssocID="{342F87A9-C178-4CFF-BB23-675C9D96106B}" presName="rootText" presStyleLbl="node3" presStyleIdx="6" presStyleCnt="7" custScaleX="269772">
        <dgm:presLayoutVars>
          <dgm:chPref val="3"/>
        </dgm:presLayoutVars>
      </dgm:prSet>
      <dgm:spPr/>
    </dgm:pt>
    <dgm:pt modelId="{40865EF0-1026-4291-B2E5-3CA89A62479B}" type="pres">
      <dgm:prSet presAssocID="{342F87A9-C178-4CFF-BB23-675C9D96106B}" presName="rootConnector" presStyleLbl="node3" presStyleIdx="6" presStyleCnt="7"/>
      <dgm:spPr/>
    </dgm:pt>
    <dgm:pt modelId="{3604CFA4-C1CA-4944-BA5F-0B6B6C132640}" type="pres">
      <dgm:prSet presAssocID="{342F87A9-C178-4CFF-BB23-675C9D96106B}" presName="hierChild4" presStyleCnt="0"/>
      <dgm:spPr/>
    </dgm:pt>
    <dgm:pt modelId="{07BECEDE-85ED-4177-8857-ABF7E857B4F9}" type="pres">
      <dgm:prSet presAssocID="{342F87A9-C178-4CFF-BB23-675C9D96106B}" presName="hierChild5" presStyleCnt="0"/>
      <dgm:spPr/>
    </dgm:pt>
    <dgm:pt modelId="{89593781-7FC7-45FD-8F6E-7A55E80278AA}" type="pres">
      <dgm:prSet presAssocID="{F182BCC0-40F8-4F56-A76F-992BE374870D}" presName="hierChild5" presStyleCnt="0"/>
      <dgm:spPr/>
    </dgm:pt>
    <dgm:pt modelId="{CAAD391B-898E-4F5A-BDE0-B65824DCF718}" type="pres">
      <dgm:prSet presAssocID="{FD7E45CB-29FB-48F2-9E81-BFD2F634AC21}" presName="Name37" presStyleLbl="parChTrans1D2" presStyleIdx="3" presStyleCnt="5"/>
      <dgm:spPr/>
    </dgm:pt>
    <dgm:pt modelId="{DD83B522-77D1-4895-A834-AC43EC2072B3}" type="pres">
      <dgm:prSet presAssocID="{0EBB77D7-824F-40BD-8424-4CC1FF635771}" presName="hierRoot2" presStyleCnt="0">
        <dgm:presLayoutVars>
          <dgm:hierBranch val="init"/>
        </dgm:presLayoutVars>
      </dgm:prSet>
      <dgm:spPr/>
    </dgm:pt>
    <dgm:pt modelId="{AB14B9D8-3CC2-4CD9-B302-4473A8560049}" type="pres">
      <dgm:prSet presAssocID="{0EBB77D7-824F-40BD-8424-4CC1FF635771}" presName="rootComposite" presStyleCnt="0"/>
      <dgm:spPr/>
    </dgm:pt>
    <dgm:pt modelId="{2B09F3FF-B5F2-4336-BEBC-255BDADAA977}" type="pres">
      <dgm:prSet presAssocID="{0EBB77D7-824F-40BD-8424-4CC1FF635771}" presName="rootText" presStyleLbl="node2" presStyleIdx="3" presStyleCnt="5" custScaleX="141724" custScaleY="134585" custLinFactNeighborX="1933">
        <dgm:presLayoutVars>
          <dgm:chPref val="3"/>
        </dgm:presLayoutVars>
      </dgm:prSet>
      <dgm:spPr/>
    </dgm:pt>
    <dgm:pt modelId="{F7E5EBCE-70C8-4939-8187-5E93CE2C7F74}" type="pres">
      <dgm:prSet presAssocID="{0EBB77D7-824F-40BD-8424-4CC1FF635771}" presName="rootConnector" presStyleLbl="node2" presStyleIdx="3" presStyleCnt="5"/>
      <dgm:spPr/>
    </dgm:pt>
    <dgm:pt modelId="{B237D155-93EE-489C-A4C0-2814952E4476}" type="pres">
      <dgm:prSet presAssocID="{0EBB77D7-824F-40BD-8424-4CC1FF635771}" presName="hierChild4" presStyleCnt="0"/>
      <dgm:spPr/>
    </dgm:pt>
    <dgm:pt modelId="{3C1CB817-6F0F-46DC-8FEE-3DC874958AAC}" type="pres">
      <dgm:prSet presAssocID="{0EBB77D7-824F-40BD-8424-4CC1FF635771}" presName="hierChild5" presStyleCnt="0"/>
      <dgm:spPr/>
    </dgm:pt>
    <dgm:pt modelId="{1DB655E0-1DE1-465A-A90F-7C11AD4381A2}" type="pres">
      <dgm:prSet presAssocID="{F6117E97-F326-42A7-B740-68AFB02604C9}" presName="Name37" presStyleLbl="parChTrans1D2" presStyleIdx="4" presStyleCnt="5"/>
      <dgm:spPr/>
    </dgm:pt>
    <dgm:pt modelId="{5E00BE00-B6A6-4419-A913-244BB56D3451}" type="pres">
      <dgm:prSet presAssocID="{CD6A76E3-EEBA-4D6A-85F4-5696869E92CA}" presName="hierRoot2" presStyleCnt="0">
        <dgm:presLayoutVars>
          <dgm:hierBranch val="init"/>
        </dgm:presLayoutVars>
      </dgm:prSet>
      <dgm:spPr/>
    </dgm:pt>
    <dgm:pt modelId="{0300A317-F595-4C65-BC14-ACEB67BFCE93}" type="pres">
      <dgm:prSet presAssocID="{CD6A76E3-EEBA-4D6A-85F4-5696869E92CA}" presName="rootComposite" presStyleCnt="0"/>
      <dgm:spPr/>
    </dgm:pt>
    <dgm:pt modelId="{C27E03D4-0C36-4298-A9D3-9A827682596F}" type="pres">
      <dgm:prSet presAssocID="{CD6A76E3-EEBA-4D6A-85F4-5696869E92CA}" presName="rootText" presStyleLbl="node2" presStyleIdx="4" presStyleCnt="5" custScaleX="162694" custScaleY="133999">
        <dgm:presLayoutVars>
          <dgm:chPref val="3"/>
        </dgm:presLayoutVars>
      </dgm:prSet>
      <dgm:spPr/>
    </dgm:pt>
    <dgm:pt modelId="{42C073B7-501C-49A2-8BE9-8D5116FEB27D}" type="pres">
      <dgm:prSet presAssocID="{CD6A76E3-EEBA-4D6A-85F4-5696869E92CA}" presName="rootConnector" presStyleLbl="node2" presStyleIdx="4" presStyleCnt="5"/>
      <dgm:spPr/>
    </dgm:pt>
    <dgm:pt modelId="{D3BA2171-5832-4BA7-969F-398AADC2F4CF}" type="pres">
      <dgm:prSet presAssocID="{CD6A76E3-EEBA-4D6A-85F4-5696869E92CA}" presName="hierChild4" presStyleCnt="0"/>
      <dgm:spPr/>
    </dgm:pt>
    <dgm:pt modelId="{FFBB50D1-676F-48B9-A25D-B5E36C0D8A33}" type="pres">
      <dgm:prSet presAssocID="{CD6A76E3-EEBA-4D6A-85F4-5696869E92CA}" presName="hierChild5" presStyleCnt="0"/>
      <dgm:spPr/>
    </dgm:pt>
    <dgm:pt modelId="{887FD141-EC42-4FEC-8650-2666692784BE}" type="pres">
      <dgm:prSet presAssocID="{8B2A6C43-C591-46CB-8D42-E6721FAED0F2}" presName="hierChild3" presStyleCnt="0"/>
      <dgm:spPr/>
    </dgm:pt>
  </dgm:ptLst>
  <dgm:cxnLst>
    <dgm:cxn modelId="{1E03C300-CF2A-4A27-BF03-994EB2F3AC5D}" type="presOf" srcId="{F182BCC0-40F8-4F56-A76F-992BE374870D}" destId="{A63DB4B6-D8FD-403C-BCA0-D30367FAE0BE}" srcOrd="0" destOrd="0" presId="urn:microsoft.com/office/officeart/2005/8/layout/orgChart1"/>
    <dgm:cxn modelId="{1B927003-00E0-497E-90C2-2EADA3F15E88}" type="presOf" srcId="{0EBB77D7-824F-40BD-8424-4CC1FF635771}" destId="{2B09F3FF-B5F2-4336-BEBC-255BDADAA977}" srcOrd="0" destOrd="0" presId="urn:microsoft.com/office/officeart/2005/8/layout/orgChart1"/>
    <dgm:cxn modelId="{DD4CE403-3632-4733-8632-147179971254}" type="presOf" srcId="{60F131BB-A744-4A20-8271-79AA34CA244D}" destId="{DEEAD46F-DBEB-4823-9704-9B7D51C48300}" srcOrd="0" destOrd="0" presId="urn:microsoft.com/office/officeart/2005/8/layout/orgChart1"/>
    <dgm:cxn modelId="{0FDE1204-11F6-4122-A099-77A5191B8BA8}" type="presOf" srcId="{62CC53EB-50B2-4B59-80D9-D48CEE118F5D}" destId="{B196A647-AFED-4FD4-B30A-67481E1D4DF6}" srcOrd="0" destOrd="0" presId="urn:microsoft.com/office/officeart/2005/8/layout/orgChart1"/>
    <dgm:cxn modelId="{E411610A-6855-41EF-86FE-B6E3678B7BF7}" type="presOf" srcId="{5278F38E-7A08-425A-A2D1-C873B2B49FCA}" destId="{2A40E914-3730-4A1B-BB22-F087FC4ABE6F}" srcOrd="0" destOrd="0" presId="urn:microsoft.com/office/officeart/2005/8/layout/orgChart1"/>
    <dgm:cxn modelId="{4648600B-7A45-4206-A3D5-DD7767A93B3D}" srcId="{6BBFA6FE-3E0A-49B5-83EE-0770ACF9E0AD}" destId="{A674EF2E-C4E1-4EB9-A850-C6B3CE8483B9}" srcOrd="1" destOrd="0" parTransId="{E29C7607-A2A7-482A-9996-022B9F5B6DB4}" sibTransId="{E0F1B316-6551-4BD2-AA3F-092797C95F0E}"/>
    <dgm:cxn modelId="{E8B63F0E-3370-4215-9606-40AEB648D9CA}" type="presOf" srcId="{F6117E97-F326-42A7-B740-68AFB02604C9}" destId="{1DB655E0-1DE1-465A-A90F-7C11AD4381A2}" srcOrd="0" destOrd="0" presId="urn:microsoft.com/office/officeart/2005/8/layout/orgChart1"/>
    <dgm:cxn modelId="{53985F13-50BF-476F-9124-F6F73888B90D}" type="presOf" srcId="{0EBB77D7-824F-40BD-8424-4CC1FF635771}" destId="{F7E5EBCE-70C8-4939-8187-5E93CE2C7F74}" srcOrd="1" destOrd="0" presId="urn:microsoft.com/office/officeart/2005/8/layout/orgChart1"/>
    <dgm:cxn modelId="{37B50B1A-120C-42D2-A67A-ACC6C26C8202}" type="presOf" srcId="{7313CAFC-C4AD-46D0-BB8C-54F5CC41190D}" destId="{4180B15E-C14B-4954-AFF1-71A783D6DA76}" srcOrd="0" destOrd="0" presId="urn:microsoft.com/office/officeart/2005/8/layout/orgChart1"/>
    <dgm:cxn modelId="{67A93C1A-0B80-4544-8E15-B00336A65731}" type="presOf" srcId="{4DC19C02-46CB-44C3-9DF4-23D5C340CBFD}" destId="{55402ECA-ADAC-4FBF-96C5-E3B2C54D0F69}" srcOrd="1" destOrd="0" presId="urn:microsoft.com/office/officeart/2005/8/layout/orgChart1"/>
    <dgm:cxn modelId="{0BCA2421-0AB1-4E24-8316-FDB7E889677F}" type="presOf" srcId="{F182BCC0-40F8-4F56-A76F-992BE374870D}" destId="{6FFC0C69-04BC-4306-A388-E53346AAFF80}" srcOrd="1" destOrd="0" presId="urn:microsoft.com/office/officeart/2005/8/layout/orgChart1"/>
    <dgm:cxn modelId="{DC2CF12A-93F6-49E0-A7A7-B6501CC0CC9F}" type="presOf" srcId="{8B2A6C43-C591-46CB-8D42-E6721FAED0F2}" destId="{50DA9984-1BF0-4B90-8427-8FC7972B6A79}" srcOrd="0" destOrd="0" presId="urn:microsoft.com/office/officeart/2005/8/layout/orgChart1"/>
    <dgm:cxn modelId="{0B07D92D-3609-46AC-B3B2-B04133FC383A}" type="presOf" srcId="{342F87A9-C178-4CFF-BB23-675C9D96106B}" destId="{7E207EDD-1C0D-47F3-BD83-DAD010B582CA}" srcOrd="0" destOrd="0" presId="urn:microsoft.com/office/officeart/2005/8/layout/orgChart1"/>
    <dgm:cxn modelId="{A11E423B-2526-413D-8753-D62F01BDA8D0}" type="presOf" srcId="{09448E67-409E-4139-AC78-B484DD4FA6FF}" destId="{284DCB17-33B6-44D1-8FCA-757D1C6ED227}" srcOrd="1" destOrd="0" presId="urn:microsoft.com/office/officeart/2005/8/layout/orgChart1"/>
    <dgm:cxn modelId="{0CB5825C-0E1E-4094-8924-5E5FBF0A6AF4}" type="presOf" srcId="{FD7E45CB-29FB-48F2-9E81-BFD2F634AC21}" destId="{CAAD391B-898E-4F5A-BDE0-B65824DCF718}" srcOrd="0" destOrd="0" presId="urn:microsoft.com/office/officeart/2005/8/layout/orgChart1"/>
    <dgm:cxn modelId="{09B2DE5E-AC10-408A-8F51-951704F5407A}" type="presOf" srcId="{6BBFA6FE-3E0A-49B5-83EE-0770ACF9E0AD}" destId="{6CF31893-570F-4818-A58B-DF281271AC5F}" srcOrd="0" destOrd="0" presId="urn:microsoft.com/office/officeart/2005/8/layout/orgChart1"/>
    <dgm:cxn modelId="{1C123F63-142D-4B0C-B38F-BA6F1BD61E5B}" type="presOf" srcId="{7AFBC90B-E224-4AC1-8143-216AC98191C3}" destId="{51C26FEF-4E16-4F11-820F-7D087C95E300}" srcOrd="1" destOrd="0" presId="urn:microsoft.com/office/officeart/2005/8/layout/orgChart1"/>
    <dgm:cxn modelId="{9A067565-D6A0-4680-B8E8-D0FB343EFED1}" srcId="{5278F38E-7A08-425A-A2D1-C873B2B49FCA}" destId="{4DC19C02-46CB-44C3-9DF4-23D5C340CBFD}" srcOrd="1" destOrd="0" parTransId="{81AB5D72-4D8E-4C08-B8D1-F654172696C4}" sibTransId="{F0932174-4CBE-49C5-89E8-BE7D3793E098}"/>
    <dgm:cxn modelId="{0DF7C445-B741-4F7B-81A6-8051F50E4CCB}" srcId="{8B2A6C43-C591-46CB-8D42-E6721FAED0F2}" destId="{5278F38E-7A08-425A-A2D1-C873B2B49FCA}" srcOrd="1" destOrd="0" parTransId="{7689103D-F7B7-4C03-AF29-CBE7516C4E54}" sibTransId="{395D0B66-0D4A-4570-A3BA-E9AE19B0B790}"/>
    <dgm:cxn modelId="{A4841447-6933-4731-A1EC-581F533CBCED}" srcId="{F182BCC0-40F8-4F56-A76F-992BE374870D}" destId="{65071E1B-FA7D-42BC-AF36-22B928BDB557}" srcOrd="1" destOrd="0" parTransId="{89DC920B-D566-40D9-ADEA-DF198D3ECC44}" sibTransId="{87BF0E2D-DD6E-41A5-98BD-42EB63CEF960}"/>
    <dgm:cxn modelId="{63D0B64D-A851-49DD-BE7B-8C01AD425E46}" type="presOf" srcId="{65071E1B-FA7D-42BC-AF36-22B928BDB557}" destId="{68240FD7-4028-4BBC-B117-A116916BF8AD}" srcOrd="0" destOrd="0" presId="urn:microsoft.com/office/officeart/2005/8/layout/orgChart1"/>
    <dgm:cxn modelId="{99BC394E-150F-4F80-807E-CFEA86471AD5}" type="presOf" srcId="{2964E81C-31B1-4461-AA32-9EB61809CB36}" destId="{032DE382-48D1-41D1-A6D9-89C7E31FC229}" srcOrd="0" destOrd="0" presId="urn:microsoft.com/office/officeart/2005/8/layout/orgChart1"/>
    <dgm:cxn modelId="{1D23ED6F-F05C-4CCE-8F72-1CB625CA3F19}" type="presOf" srcId="{62CC53EB-50B2-4B59-80D9-D48CEE118F5D}" destId="{F366E0D5-AE01-4733-B8B7-FDC2DFDEB1F3}" srcOrd="1" destOrd="0" presId="urn:microsoft.com/office/officeart/2005/8/layout/orgChart1"/>
    <dgm:cxn modelId="{9082A352-652B-4A5A-B9D0-BF8B35009ED9}" type="presOf" srcId="{89DC920B-D566-40D9-ADEA-DF198D3ECC44}" destId="{A537B35D-7D19-477E-8322-439A1C29552D}" srcOrd="0" destOrd="0" presId="urn:microsoft.com/office/officeart/2005/8/layout/orgChart1"/>
    <dgm:cxn modelId="{C9743E55-19AD-4234-81EA-5A0AFB5B4ADC}" type="presOf" srcId="{81AB5D72-4D8E-4C08-B8D1-F654172696C4}" destId="{84CF754A-86CB-4E87-B60D-4894117FC249}" srcOrd="0" destOrd="0" presId="urn:microsoft.com/office/officeart/2005/8/layout/orgChart1"/>
    <dgm:cxn modelId="{292C3678-F384-4458-8712-6512338C647D}" type="presOf" srcId="{CD6A76E3-EEBA-4D6A-85F4-5696869E92CA}" destId="{C27E03D4-0C36-4298-A9D3-9A827682596F}" srcOrd="0" destOrd="0" presId="urn:microsoft.com/office/officeart/2005/8/layout/orgChart1"/>
    <dgm:cxn modelId="{F2DB0F7C-0C41-4367-90A3-76988F3BE92B}" type="presOf" srcId="{CD6A76E3-EEBA-4D6A-85F4-5696869E92CA}" destId="{42C073B7-501C-49A2-8BE9-8D5116FEB27D}" srcOrd="1" destOrd="0" presId="urn:microsoft.com/office/officeart/2005/8/layout/orgChart1"/>
    <dgm:cxn modelId="{17C32A8A-4120-4048-BF53-CF885ABA3B56}" type="presOf" srcId="{6BBFA6FE-3E0A-49B5-83EE-0770ACF9E0AD}" destId="{DC6CFF9C-20F7-4252-A881-F45225151FFB}" srcOrd="1" destOrd="0" presId="urn:microsoft.com/office/officeart/2005/8/layout/orgChart1"/>
    <dgm:cxn modelId="{406C9894-F512-482F-8D83-1FC47724E3D3}" type="presOf" srcId="{4DC19C02-46CB-44C3-9DF4-23D5C340CBFD}" destId="{FAF0032E-0185-42A3-9772-383EBC8C8715}" srcOrd="0" destOrd="0" presId="urn:microsoft.com/office/officeart/2005/8/layout/orgChart1"/>
    <dgm:cxn modelId="{85F36798-08AE-4C09-91A8-41E8039DDB5F}" srcId="{F182BCC0-40F8-4F56-A76F-992BE374870D}" destId="{62CC53EB-50B2-4B59-80D9-D48CEE118F5D}" srcOrd="0" destOrd="0" parTransId="{FAB24A54-8987-4051-B92A-7372E08B7398}" sibTransId="{BF140EF2-6C6B-4E03-8C04-942032D6595C}"/>
    <dgm:cxn modelId="{3F690B9A-B5EC-49D4-B5FF-9F537BA30473}" type="presOf" srcId="{19F7139F-8869-4A70-AE6D-7753F6369E09}" destId="{C32539A0-0AF1-4A68-87E6-544F8BFAF937}" srcOrd="0" destOrd="0" presId="urn:microsoft.com/office/officeart/2005/8/layout/orgChart1"/>
    <dgm:cxn modelId="{4E64AD9C-1F52-4169-86A0-9C18DE18C812}" type="presOf" srcId="{8E9060D1-EF6B-4DAA-BBCC-93D287A0E866}" destId="{CA47ACA2-B9A7-4F5E-BB43-A0A300570520}" srcOrd="0" destOrd="0" presId="urn:microsoft.com/office/officeart/2005/8/layout/orgChart1"/>
    <dgm:cxn modelId="{ADDAF69C-25D9-4CA3-BAA6-3E4DF7E30F31}" type="presOf" srcId="{A674EF2E-C4E1-4EB9-A850-C6B3CE8483B9}" destId="{16F3C2C2-4DA9-456A-889E-91AEA626B5B2}" srcOrd="1" destOrd="0" presId="urn:microsoft.com/office/officeart/2005/8/layout/orgChart1"/>
    <dgm:cxn modelId="{2A0B02A1-E7EF-43F6-B436-1A1E2521E0D6}" type="presOf" srcId="{09448E67-409E-4139-AC78-B484DD4FA6FF}" destId="{4AFA1625-4680-460C-A03E-544C6A25A278}" srcOrd="0" destOrd="0" presId="urn:microsoft.com/office/officeart/2005/8/layout/orgChart1"/>
    <dgm:cxn modelId="{45F3DBA1-A512-44FF-B4C5-D58C829A22FF}" type="presOf" srcId="{5278F38E-7A08-425A-A2D1-C873B2B49FCA}" destId="{F8DFF6F4-D962-41A2-B42A-D3227FD48B8B}" srcOrd="1" destOrd="0" presId="urn:microsoft.com/office/officeart/2005/8/layout/orgChart1"/>
    <dgm:cxn modelId="{6523ACA5-32C1-412F-BB4E-D4FA71AC3C02}" srcId="{5278F38E-7A08-425A-A2D1-C873B2B49FCA}" destId="{7AFBC90B-E224-4AC1-8143-216AC98191C3}" srcOrd="0" destOrd="0" parTransId="{2964E81C-31B1-4461-AA32-9EB61809CB36}" sibTransId="{6F62DD52-939E-4DDD-B997-F00306690F91}"/>
    <dgm:cxn modelId="{C4FC7EA9-3336-4375-99CE-7C50E12B721A}" type="presOf" srcId="{E29C7607-A2A7-482A-9996-022B9F5B6DB4}" destId="{AA14D545-BA4D-4CDE-B630-8CF220443E79}" srcOrd="0" destOrd="0" presId="urn:microsoft.com/office/officeart/2005/8/layout/orgChart1"/>
    <dgm:cxn modelId="{53ADB5A9-B191-4FC8-9C6B-4C1243B1E46F}" type="presOf" srcId="{8B2A6C43-C591-46CB-8D42-E6721FAED0F2}" destId="{5573F8B9-155F-453D-8AE2-7118EF42A5D2}" srcOrd="1" destOrd="0" presId="urn:microsoft.com/office/officeart/2005/8/layout/orgChart1"/>
    <dgm:cxn modelId="{73306CAA-FE9A-4E9F-95AC-D03CBFE120D1}" srcId="{8B2A6C43-C591-46CB-8D42-E6721FAED0F2}" destId="{0EBB77D7-824F-40BD-8424-4CC1FF635771}" srcOrd="3" destOrd="0" parTransId="{FD7E45CB-29FB-48F2-9E81-BFD2F634AC21}" sibTransId="{9FDDF9EE-848E-4474-867E-A77E66F40846}"/>
    <dgm:cxn modelId="{E0B3A5B3-FDC3-41CB-97A7-C40F4737A65D}" srcId="{8B2A6C43-C591-46CB-8D42-E6721FAED0F2}" destId="{CD6A76E3-EEBA-4D6A-85F4-5696869E92CA}" srcOrd="4" destOrd="0" parTransId="{F6117E97-F326-42A7-B740-68AFB02604C9}" sibTransId="{990B29DD-3F51-4485-AD83-9C91BFE50FB9}"/>
    <dgm:cxn modelId="{F95AE6B9-A704-4C37-BCD6-B2C915D6B994}" srcId="{7313CAFC-C4AD-46D0-BB8C-54F5CC41190D}" destId="{8B2A6C43-C591-46CB-8D42-E6721FAED0F2}" srcOrd="0" destOrd="0" parTransId="{3469959D-2FCD-4A7F-B0FE-BE7C36AE1A93}" sibTransId="{0924CD13-3B6D-4890-A8E3-A6935B6BA0E9}"/>
    <dgm:cxn modelId="{22447EC4-2F45-4AE0-A1D9-4DEE004CD9AF}" srcId="{6BBFA6FE-3E0A-49B5-83EE-0770ACF9E0AD}" destId="{09448E67-409E-4139-AC78-B484DD4FA6FF}" srcOrd="0" destOrd="0" parTransId="{19F7139F-8869-4A70-AE6D-7753F6369E09}" sibTransId="{AAC7854A-8675-43FE-95BE-BA8A215C58B2}"/>
    <dgm:cxn modelId="{A55D37D6-96F9-487F-AF50-C2667CB3803F}" type="presOf" srcId="{65071E1B-FA7D-42BC-AF36-22B928BDB557}" destId="{5B0A5534-AEE9-46A3-B32D-18A3B2DB1B93}" srcOrd="1" destOrd="0" presId="urn:microsoft.com/office/officeart/2005/8/layout/orgChart1"/>
    <dgm:cxn modelId="{FE1B7ED8-F9AA-4D7C-8857-A4432624B716}" srcId="{8B2A6C43-C591-46CB-8D42-E6721FAED0F2}" destId="{F182BCC0-40F8-4F56-A76F-992BE374870D}" srcOrd="2" destOrd="0" parTransId="{8E9060D1-EF6B-4DAA-BBCC-93D287A0E866}" sibTransId="{95CB6DEC-23F4-4D28-9BBF-B37FE711EDEE}"/>
    <dgm:cxn modelId="{75E420DB-6814-4BBA-B021-5B389DD9F711}" srcId="{F182BCC0-40F8-4F56-A76F-992BE374870D}" destId="{342F87A9-C178-4CFF-BB23-675C9D96106B}" srcOrd="2" destOrd="0" parTransId="{60F131BB-A744-4A20-8271-79AA34CA244D}" sibTransId="{5D3EE7CF-668C-4007-B857-6014591982CE}"/>
    <dgm:cxn modelId="{9C6E78DD-46A5-4180-B9F6-BC1B13B674FA}" type="presOf" srcId="{A674EF2E-C4E1-4EB9-A850-C6B3CE8483B9}" destId="{BCADF898-3970-4BD5-BED6-0AFA7AE9D1BB}" srcOrd="0" destOrd="0" presId="urn:microsoft.com/office/officeart/2005/8/layout/orgChart1"/>
    <dgm:cxn modelId="{BB136AE4-D38E-4F2A-85B2-70C16D17BEC0}" type="presOf" srcId="{379AD885-7A2E-46FF-8AC5-1C117A742ED1}" destId="{EE476068-57DA-4ABD-BF51-C4023C0837BF}" srcOrd="0" destOrd="0" presId="urn:microsoft.com/office/officeart/2005/8/layout/orgChart1"/>
    <dgm:cxn modelId="{2E1035ED-C0A2-4148-B562-D532CCEB4D31}" type="presOf" srcId="{7689103D-F7B7-4C03-AF29-CBE7516C4E54}" destId="{943811D7-1169-4516-A2DD-0258E8FC8A11}" srcOrd="0" destOrd="0" presId="urn:microsoft.com/office/officeart/2005/8/layout/orgChart1"/>
    <dgm:cxn modelId="{60343EEE-D1DE-412E-A5CF-0D48DF3961F0}" type="presOf" srcId="{FAB24A54-8987-4051-B92A-7372E08B7398}" destId="{C1135FE4-21D8-4184-AD56-360A5C4749C9}" srcOrd="0" destOrd="0" presId="urn:microsoft.com/office/officeart/2005/8/layout/orgChart1"/>
    <dgm:cxn modelId="{04E203F5-BDAD-4763-B894-95EF339ED5F4}" type="presOf" srcId="{342F87A9-C178-4CFF-BB23-675C9D96106B}" destId="{40865EF0-1026-4291-B2E5-3CA89A62479B}" srcOrd="1" destOrd="0" presId="urn:microsoft.com/office/officeart/2005/8/layout/orgChart1"/>
    <dgm:cxn modelId="{A51231F8-B3E1-4DE2-979C-F34905CD2B89}" srcId="{8B2A6C43-C591-46CB-8D42-E6721FAED0F2}" destId="{6BBFA6FE-3E0A-49B5-83EE-0770ACF9E0AD}" srcOrd="0" destOrd="0" parTransId="{379AD885-7A2E-46FF-8AC5-1C117A742ED1}" sibTransId="{D9369E36-C05A-486D-9D02-26D96BA9310A}"/>
    <dgm:cxn modelId="{8E8C8CFB-E008-4A83-9A60-A462309DBB90}" type="presOf" srcId="{7AFBC90B-E224-4AC1-8143-216AC98191C3}" destId="{3C3F2868-CC55-4053-B191-0D8ED217B8A5}" srcOrd="0" destOrd="0" presId="urn:microsoft.com/office/officeart/2005/8/layout/orgChart1"/>
    <dgm:cxn modelId="{549B2C38-C540-4F49-85FA-0586165B74B9}" type="presParOf" srcId="{4180B15E-C14B-4954-AFF1-71A783D6DA76}" destId="{BF5DB85B-8FF0-4FE6-8CAA-EBA8A9C35948}" srcOrd="0" destOrd="0" presId="urn:microsoft.com/office/officeart/2005/8/layout/orgChart1"/>
    <dgm:cxn modelId="{36A0863C-D2E6-4E6A-B6DF-C36A5EF540D3}" type="presParOf" srcId="{BF5DB85B-8FF0-4FE6-8CAA-EBA8A9C35948}" destId="{B96A5F5C-FA97-4409-9DED-69FE1A586818}" srcOrd="0" destOrd="0" presId="urn:microsoft.com/office/officeart/2005/8/layout/orgChart1"/>
    <dgm:cxn modelId="{FBA3FF69-3624-4A16-95E5-F0551C818BF2}" type="presParOf" srcId="{B96A5F5C-FA97-4409-9DED-69FE1A586818}" destId="{50DA9984-1BF0-4B90-8427-8FC7972B6A79}" srcOrd="0" destOrd="0" presId="urn:microsoft.com/office/officeart/2005/8/layout/orgChart1"/>
    <dgm:cxn modelId="{8866962C-89DB-40A1-9283-DF8653E9084D}" type="presParOf" srcId="{B96A5F5C-FA97-4409-9DED-69FE1A586818}" destId="{5573F8B9-155F-453D-8AE2-7118EF42A5D2}" srcOrd="1" destOrd="0" presId="urn:microsoft.com/office/officeart/2005/8/layout/orgChart1"/>
    <dgm:cxn modelId="{BBE05582-136B-47DD-9964-A22430E20DE7}" type="presParOf" srcId="{BF5DB85B-8FF0-4FE6-8CAA-EBA8A9C35948}" destId="{433F5E30-2B5F-477F-B344-44529A1BEBD2}" srcOrd="1" destOrd="0" presId="urn:microsoft.com/office/officeart/2005/8/layout/orgChart1"/>
    <dgm:cxn modelId="{239010B0-4732-4583-861F-0E9189CA923F}" type="presParOf" srcId="{433F5E30-2B5F-477F-B344-44529A1BEBD2}" destId="{EE476068-57DA-4ABD-BF51-C4023C0837BF}" srcOrd="0" destOrd="0" presId="urn:microsoft.com/office/officeart/2005/8/layout/orgChart1"/>
    <dgm:cxn modelId="{73D88372-98DE-4BAD-B498-67856C77067B}" type="presParOf" srcId="{433F5E30-2B5F-477F-B344-44529A1BEBD2}" destId="{175899B8-BEAE-47E9-B6A4-9651BAE11822}" srcOrd="1" destOrd="0" presId="urn:microsoft.com/office/officeart/2005/8/layout/orgChart1"/>
    <dgm:cxn modelId="{66D4205D-8183-4337-A3DF-209D4C8B74D9}" type="presParOf" srcId="{175899B8-BEAE-47E9-B6A4-9651BAE11822}" destId="{8534BB47-61B1-4AE9-B777-9B59D9C23DF4}" srcOrd="0" destOrd="0" presId="urn:microsoft.com/office/officeart/2005/8/layout/orgChart1"/>
    <dgm:cxn modelId="{96C40299-9208-4C35-B44F-8AB4AF32332D}" type="presParOf" srcId="{8534BB47-61B1-4AE9-B777-9B59D9C23DF4}" destId="{6CF31893-570F-4818-A58B-DF281271AC5F}" srcOrd="0" destOrd="0" presId="urn:microsoft.com/office/officeart/2005/8/layout/orgChart1"/>
    <dgm:cxn modelId="{5256A5EF-D289-43EB-B000-77BF3EC4F328}" type="presParOf" srcId="{8534BB47-61B1-4AE9-B777-9B59D9C23DF4}" destId="{DC6CFF9C-20F7-4252-A881-F45225151FFB}" srcOrd="1" destOrd="0" presId="urn:microsoft.com/office/officeart/2005/8/layout/orgChart1"/>
    <dgm:cxn modelId="{6FCEFD95-D038-4B44-9BB8-E57103E84A35}" type="presParOf" srcId="{175899B8-BEAE-47E9-B6A4-9651BAE11822}" destId="{D552CED2-B176-4F7B-BFD3-8FBE6C6815FA}" srcOrd="1" destOrd="0" presId="urn:microsoft.com/office/officeart/2005/8/layout/orgChart1"/>
    <dgm:cxn modelId="{91EC6EF2-0201-4B61-979A-1DDD8C6C0EBF}" type="presParOf" srcId="{D552CED2-B176-4F7B-BFD3-8FBE6C6815FA}" destId="{C32539A0-0AF1-4A68-87E6-544F8BFAF937}" srcOrd="0" destOrd="0" presId="urn:microsoft.com/office/officeart/2005/8/layout/orgChart1"/>
    <dgm:cxn modelId="{A70E5EDC-A60F-4861-877E-63FD06406D68}" type="presParOf" srcId="{D552CED2-B176-4F7B-BFD3-8FBE6C6815FA}" destId="{9424088B-559F-47E9-A344-62E1EC1818D6}" srcOrd="1" destOrd="0" presId="urn:microsoft.com/office/officeart/2005/8/layout/orgChart1"/>
    <dgm:cxn modelId="{C08D9460-185F-4A44-BEBB-B0293B03413C}" type="presParOf" srcId="{9424088B-559F-47E9-A344-62E1EC1818D6}" destId="{C50EA5EA-7149-4DA2-A40A-0574874F8715}" srcOrd="0" destOrd="0" presId="urn:microsoft.com/office/officeart/2005/8/layout/orgChart1"/>
    <dgm:cxn modelId="{0D76A5C4-96F9-4A5F-B703-E05E9B6F3343}" type="presParOf" srcId="{C50EA5EA-7149-4DA2-A40A-0574874F8715}" destId="{4AFA1625-4680-460C-A03E-544C6A25A278}" srcOrd="0" destOrd="0" presId="urn:microsoft.com/office/officeart/2005/8/layout/orgChart1"/>
    <dgm:cxn modelId="{21A2DD18-3D4C-4616-BEA1-0AF947AFC70E}" type="presParOf" srcId="{C50EA5EA-7149-4DA2-A40A-0574874F8715}" destId="{284DCB17-33B6-44D1-8FCA-757D1C6ED227}" srcOrd="1" destOrd="0" presId="urn:microsoft.com/office/officeart/2005/8/layout/orgChart1"/>
    <dgm:cxn modelId="{1C1AB723-18C3-4A0C-B74D-684CD80D76D9}" type="presParOf" srcId="{9424088B-559F-47E9-A344-62E1EC1818D6}" destId="{0612D778-58FB-44E1-BCB6-7DD1E423D733}" srcOrd="1" destOrd="0" presId="urn:microsoft.com/office/officeart/2005/8/layout/orgChart1"/>
    <dgm:cxn modelId="{878DFB8F-F9FA-46F5-9465-41E1DFB0AB54}" type="presParOf" srcId="{9424088B-559F-47E9-A344-62E1EC1818D6}" destId="{97A0B8D7-3AC4-4EE4-AFAC-D986E077BC5A}" srcOrd="2" destOrd="0" presId="urn:microsoft.com/office/officeart/2005/8/layout/orgChart1"/>
    <dgm:cxn modelId="{E172027F-84F2-4DFD-80A5-236D10E93584}" type="presParOf" srcId="{D552CED2-B176-4F7B-BFD3-8FBE6C6815FA}" destId="{AA14D545-BA4D-4CDE-B630-8CF220443E79}" srcOrd="2" destOrd="0" presId="urn:microsoft.com/office/officeart/2005/8/layout/orgChart1"/>
    <dgm:cxn modelId="{23CD19FF-F578-4208-86D5-075D0FE9B008}" type="presParOf" srcId="{D552CED2-B176-4F7B-BFD3-8FBE6C6815FA}" destId="{4FA8058B-D5C9-4E19-B2AC-3AAA42B0E691}" srcOrd="3" destOrd="0" presId="urn:microsoft.com/office/officeart/2005/8/layout/orgChart1"/>
    <dgm:cxn modelId="{9C30D778-6E4E-461F-AEF0-2ECC72B8D1AC}" type="presParOf" srcId="{4FA8058B-D5C9-4E19-B2AC-3AAA42B0E691}" destId="{7270AFEE-DC60-4459-A2DD-ECFD47C7C0A5}" srcOrd="0" destOrd="0" presId="urn:microsoft.com/office/officeart/2005/8/layout/orgChart1"/>
    <dgm:cxn modelId="{0352D9B9-20EB-448B-BBF6-DD945F6E9D03}" type="presParOf" srcId="{7270AFEE-DC60-4459-A2DD-ECFD47C7C0A5}" destId="{BCADF898-3970-4BD5-BED6-0AFA7AE9D1BB}" srcOrd="0" destOrd="0" presId="urn:microsoft.com/office/officeart/2005/8/layout/orgChart1"/>
    <dgm:cxn modelId="{10F3F117-72A4-4316-8D9D-91FEF7BD9BFB}" type="presParOf" srcId="{7270AFEE-DC60-4459-A2DD-ECFD47C7C0A5}" destId="{16F3C2C2-4DA9-456A-889E-91AEA626B5B2}" srcOrd="1" destOrd="0" presId="urn:microsoft.com/office/officeart/2005/8/layout/orgChart1"/>
    <dgm:cxn modelId="{A5E03FAC-7256-41B9-8B4B-EC545B0AAA2A}" type="presParOf" srcId="{4FA8058B-D5C9-4E19-B2AC-3AAA42B0E691}" destId="{A24B399C-85B8-4191-9BE0-E0F4415475D3}" srcOrd="1" destOrd="0" presId="urn:microsoft.com/office/officeart/2005/8/layout/orgChart1"/>
    <dgm:cxn modelId="{EA0BD7F1-558E-41C0-A6E1-AB8C1BFE0ABA}" type="presParOf" srcId="{4FA8058B-D5C9-4E19-B2AC-3AAA42B0E691}" destId="{F7866A42-48AC-4745-BCA9-FD3BCBCF6116}" srcOrd="2" destOrd="0" presId="urn:microsoft.com/office/officeart/2005/8/layout/orgChart1"/>
    <dgm:cxn modelId="{F7388576-DB91-401A-8752-9203CD1273EF}" type="presParOf" srcId="{175899B8-BEAE-47E9-B6A4-9651BAE11822}" destId="{28A8C80B-AB89-4F69-9A64-C6020486D0F6}" srcOrd="2" destOrd="0" presId="urn:microsoft.com/office/officeart/2005/8/layout/orgChart1"/>
    <dgm:cxn modelId="{46A16BFA-FD78-4823-9473-6D1A8951B6A3}" type="presParOf" srcId="{433F5E30-2B5F-477F-B344-44529A1BEBD2}" destId="{943811D7-1169-4516-A2DD-0258E8FC8A11}" srcOrd="2" destOrd="0" presId="urn:microsoft.com/office/officeart/2005/8/layout/orgChart1"/>
    <dgm:cxn modelId="{5AA92A73-256B-49F3-BF08-8B03BA1CF998}" type="presParOf" srcId="{433F5E30-2B5F-477F-B344-44529A1BEBD2}" destId="{1FA52810-7DE3-415E-8BB6-C682449B6888}" srcOrd="3" destOrd="0" presId="urn:microsoft.com/office/officeart/2005/8/layout/orgChart1"/>
    <dgm:cxn modelId="{E28DCEEA-3BD2-429E-BD4A-5643583ABA51}" type="presParOf" srcId="{1FA52810-7DE3-415E-8BB6-C682449B6888}" destId="{B4923EE4-20C0-4782-8798-64E644796EB7}" srcOrd="0" destOrd="0" presId="urn:microsoft.com/office/officeart/2005/8/layout/orgChart1"/>
    <dgm:cxn modelId="{71D9202E-0311-45EC-B63B-2BD1AE401E01}" type="presParOf" srcId="{B4923EE4-20C0-4782-8798-64E644796EB7}" destId="{2A40E914-3730-4A1B-BB22-F087FC4ABE6F}" srcOrd="0" destOrd="0" presId="urn:microsoft.com/office/officeart/2005/8/layout/orgChart1"/>
    <dgm:cxn modelId="{D8D7B649-1CFA-4793-8E85-78DC61FA6819}" type="presParOf" srcId="{B4923EE4-20C0-4782-8798-64E644796EB7}" destId="{F8DFF6F4-D962-41A2-B42A-D3227FD48B8B}" srcOrd="1" destOrd="0" presId="urn:microsoft.com/office/officeart/2005/8/layout/orgChart1"/>
    <dgm:cxn modelId="{4A24AFA0-D45F-48F2-9670-E57290BFE83D}" type="presParOf" srcId="{1FA52810-7DE3-415E-8BB6-C682449B6888}" destId="{3BF977E8-E0B7-41EE-841D-337E3309D769}" srcOrd="1" destOrd="0" presId="urn:microsoft.com/office/officeart/2005/8/layout/orgChart1"/>
    <dgm:cxn modelId="{F13E1723-D903-44C1-AD85-64BCEC98C5FD}" type="presParOf" srcId="{3BF977E8-E0B7-41EE-841D-337E3309D769}" destId="{032DE382-48D1-41D1-A6D9-89C7E31FC229}" srcOrd="0" destOrd="0" presId="urn:microsoft.com/office/officeart/2005/8/layout/orgChart1"/>
    <dgm:cxn modelId="{2D641109-1AE2-4D57-BFB3-43C2974094CB}" type="presParOf" srcId="{3BF977E8-E0B7-41EE-841D-337E3309D769}" destId="{C8B1D80C-265F-46A0-85DB-D4A20A481F15}" srcOrd="1" destOrd="0" presId="urn:microsoft.com/office/officeart/2005/8/layout/orgChart1"/>
    <dgm:cxn modelId="{9E66672C-7AD7-497B-8BDD-5D7B07C69357}" type="presParOf" srcId="{C8B1D80C-265F-46A0-85DB-D4A20A481F15}" destId="{8D7FAE09-EF05-49BE-8BFD-D512DCF86CB2}" srcOrd="0" destOrd="0" presId="urn:microsoft.com/office/officeart/2005/8/layout/orgChart1"/>
    <dgm:cxn modelId="{91A2E843-2CAE-42FC-A423-01CF9F361675}" type="presParOf" srcId="{8D7FAE09-EF05-49BE-8BFD-D512DCF86CB2}" destId="{3C3F2868-CC55-4053-B191-0D8ED217B8A5}" srcOrd="0" destOrd="0" presId="urn:microsoft.com/office/officeart/2005/8/layout/orgChart1"/>
    <dgm:cxn modelId="{9F6A63EE-EE05-488B-B029-FD2540323555}" type="presParOf" srcId="{8D7FAE09-EF05-49BE-8BFD-D512DCF86CB2}" destId="{51C26FEF-4E16-4F11-820F-7D087C95E300}" srcOrd="1" destOrd="0" presId="urn:microsoft.com/office/officeart/2005/8/layout/orgChart1"/>
    <dgm:cxn modelId="{A838FCD8-8C32-4E56-B34E-13711164AA72}" type="presParOf" srcId="{C8B1D80C-265F-46A0-85DB-D4A20A481F15}" destId="{F1669CDC-A893-4B87-BD0F-5934EE8AD587}" srcOrd="1" destOrd="0" presId="urn:microsoft.com/office/officeart/2005/8/layout/orgChart1"/>
    <dgm:cxn modelId="{20A13057-9981-407A-A828-D003AE313A57}" type="presParOf" srcId="{C8B1D80C-265F-46A0-85DB-D4A20A481F15}" destId="{F818B4D2-75DB-4F8D-BFD3-2FF6294DE962}" srcOrd="2" destOrd="0" presId="urn:microsoft.com/office/officeart/2005/8/layout/orgChart1"/>
    <dgm:cxn modelId="{FE0C79F9-BE1E-4C33-8E88-80CBF87E9163}" type="presParOf" srcId="{3BF977E8-E0B7-41EE-841D-337E3309D769}" destId="{84CF754A-86CB-4E87-B60D-4894117FC249}" srcOrd="2" destOrd="0" presId="urn:microsoft.com/office/officeart/2005/8/layout/orgChart1"/>
    <dgm:cxn modelId="{80D8F0E0-D204-4321-B565-82AA5505314C}" type="presParOf" srcId="{3BF977E8-E0B7-41EE-841D-337E3309D769}" destId="{1A91C5EF-6609-4002-8FCB-082357355F9D}" srcOrd="3" destOrd="0" presId="urn:microsoft.com/office/officeart/2005/8/layout/orgChart1"/>
    <dgm:cxn modelId="{C44F0C03-16DA-4FCB-92E7-C130B9D38848}" type="presParOf" srcId="{1A91C5EF-6609-4002-8FCB-082357355F9D}" destId="{A4D56DDD-D897-461E-A7C2-EB10330D9859}" srcOrd="0" destOrd="0" presId="urn:microsoft.com/office/officeart/2005/8/layout/orgChart1"/>
    <dgm:cxn modelId="{5F09A410-C5AB-4EAB-998A-ABD8AC4CCEDB}" type="presParOf" srcId="{A4D56DDD-D897-461E-A7C2-EB10330D9859}" destId="{FAF0032E-0185-42A3-9772-383EBC8C8715}" srcOrd="0" destOrd="0" presId="urn:microsoft.com/office/officeart/2005/8/layout/orgChart1"/>
    <dgm:cxn modelId="{1115B500-5388-430E-A9E9-BD2ED65ADEA0}" type="presParOf" srcId="{A4D56DDD-D897-461E-A7C2-EB10330D9859}" destId="{55402ECA-ADAC-4FBF-96C5-E3B2C54D0F69}" srcOrd="1" destOrd="0" presId="urn:microsoft.com/office/officeart/2005/8/layout/orgChart1"/>
    <dgm:cxn modelId="{0E7D89D8-6535-49FF-ABBA-2DE0057B6592}" type="presParOf" srcId="{1A91C5EF-6609-4002-8FCB-082357355F9D}" destId="{C276DB33-1476-4515-9177-D0315DCF8499}" srcOrd="1" destOrd="0" presId="urn:microsoft.com/office/officeart/2005/8/layout/orgChart1"/>
    <dgm:cxn modelId="{520640DE-A408-4119-8138-DA97715465B1}" type="presParOf" srcId="{1A91C5EF-6609-4002-8FCB-082357355F9D}" destId="{DB75A4BD-A6C7-44EA-B7A9-3E0CCEC72B93}" srcOrd="2" destOrd="0" presId="urn:microsoft.com/office/officeart/2005/8/layout/orgChart1"/>
    <dgm:cxn modelId="{2C4782E0-C951-490A-A145-AFE779A69177}" type="presParOf" srcId="{1FA52810-7DE3-415E-8BB6-C682449B6888}" destId="{8B487049-F190-4989-ACD8-D0E24A94CC04}" srcOrd="2" destOrd="0" presId="urn:microsoft.com/office/officeart/2005/8/layout/orgChart1"/>
    <dgm:cxn modelId="{C1E3F473-6547-4383-8021-5FF0892F9B6F}" type="presParOf" srcId="{433F5E30-2B5F-477F-B344-44529A1BEBD2}" destId="{CA47ACA2-B9A7-4F5E-BB43-A0A300570520}" srcOrd="4" destOrd="0" presId="urn:microsoft.com/office/officeart/2005/8/layout/orgChart1"/>
    <dgm:cxn modelId="{3EC7BA74-1673-434F-85D6-EF88D9063A1C}" type="presParOf" srcId="{433F5E30-2B5F-477F-B344-44529A1BEBD2}" destId="{8DFBACCE-3D2C-4F29-999D-171DF91D9F32}" srcOrd="5" destOrd="0" presId="urn:microsoft.com/office/officeart/2005/8/layout/orgChart1"/>
    <dgm:cxn modelId="{587EC095-CF4D-4F8B-BD33-2D6065CDF380}" type="presParOf" srcId="{8DFBACCE-3D2C-4F29-999D-171DF91D9F32}" destId="{FE1443B2-0018-4E43-99AF-CA03747E0F14}" srcOrd="0" destOrd="0" presId="urn:microsoft.com/office/officeart/2005/8/layout/orgChart1"/>
    <dgm:cxn modelId="{2AC7750D-A269-4974-85FD-C19008C8A6DE}" type="presParOf" srcId="{FE1443B2-0018-4E43-99AF-CA03747E0F14}" destId="{A63DB4B6-D8FD-403C-BCA0-D30367FAE0BE}" srcOrd="0" destOrd="0" presId="urn:microsoft.com/office/officeart/2005/8/layout/orgChart1"/>
    <dgm:cxn modelId="{86CDD7A9-8847-408B-96DC-19AC0674C7AA}" type="presParOf" srcId="{FE1443B2-0018-4E43-99AF-CA03747E0F14}" destId="{6FFC0C69-04BC-4306-A388-E53346AAFF80}" srcOrd="1" destOrd="0" presId="urn:microsoft.com/office/officeart/2005/8/layout/orgChart1"/>
    <dgm:cxn modelId="{21DD27DD-625C-40BB-A6E7-92028EB2D15A}" type="presParOf" srcId="{8DFBACCE-3D2C-4F29-999D-171DF91D9F32}" destId="{15196FC0-B04B-46DB-B250-2396096C0B46}" srcOrd="1" destOrd="0" presId="urn:microsoft.com/office/officeart/2005/8/layout/orgChart1"/>
    <dgm:cxn modelId="{7FB54C12-DBFB-408C-A8A3-8AAB26CD921E}" type="presParOf" srcId="{15196FC0-B04B-46DB-B250-2396096C0B46}" destId="{C1135FE4-21D8-4184-AD56-360A5C4749C9}" srcOrd="0" destOrd="0" presId="urn:microsoft.com/office/officeart/2005/8/layout/orgChart1"/>
    <dgm:cxn modelId="{4C76DB4F-9321-49C4-A5EF-66B93315C6FE}" type="presParOf" srcId="{15196FC0-B04B-46DB-B250-2396096C0B46}" destId="{1F6DD641-7B19-4BB7-9AC9-60E12CC7266E}" srcOrd="1" destOrd="0" presId="urn:microsoft.com/office/officeart/2005/8/layout/orgChart1"/>
    <dgm:cxn modelId="{D47F7E94-C3FD-4E7A-8F67-903A56697BDE}" type="presParOf" srcId="{1F6DD641-7B19-4BB7-9AC9-60E12CC7266E}" destId="{9AE60464-D0A9-4BC1-9849-37CC3CE028B1}" srcOrd="0" destOrd="0" presId="urn:microsoft.com/office/officeart/2005/8/layout/orgChart1"/>
    <dgm:cxn modelId="{EBDC8B1D-31F0-4A02-9F83-A2B7533259D0}" type="presParOf" srcId="{9AE60464-D0A9-4BC1-9849-37CC3CE028B1}" destId="{B196A647-AFED-4FD4-B30A-67481E1D4DF6}" srcOrd="0" destOrd="0" presId="urn:microsoft.com/office/officeart/2005/8/layout/orgChart1"/>
    <dgm:cxn modelId="{18214177-E41F-492F-8A11-80EC2A5655E3}" type="presParOf" srcId="{9AE60464-D0A9-4BC1-9849-37CC3CE028B1}" destId="{F366E0D5-AE01-4733-B8B7-FDC2DFDEB1F3}" srcOrd="1" destOrd="0" presId="urn:microsoft.com/office/officeart/2005/8/layout/orgChart1"/>
    <dgm:cxn modelId="{FBC010FC-CB7D-4F05-A55D-7031BB2A082A}" type="presParOf" srcId="{1F6DD641-7B19-4BB7-9AC9-60E12CC7266E}" destId="{612760C7-DDBE-45D6-ADDF-90AC83BA02CB}" srcOrd="1" destOrd="0" presId="urn:microsoft.com/office/officeart/2005/8/layout/orgChart1"/>
    <dgm:cxn modelId="{442EC7D9-31A7-40D4-8657-DD57C25BBF74}" type="presParOf" srcId="{1F6DD641-7B19-4BB7-9AC9-60E12CC7266E}" destId="{11BEE245-F7B2-4485-9872-842CD2C5AAE6}" srcOrd="2" destOrd="0" presId="urn:microsoft.com/office/officeart/2005/8/layout/orgChart1"/>
    <dgm:cxn modelId="{B081EE9B-7ED7-45C0-BF62-E21BA164A649}" type="presParOf" srcId="{15196FC0-B04B-46DB-B250-2396096C0B46}" destId="{A537B35D-7D19-477E-8322-439A1C29552D}" srcOrd="2" destOrd="0" presId="urn:microsoft.com/office/officeart/2005/8/layout/orgChart1"/>
    <dgm:cxn modelId="{6A1AAA52-C44F-4C4E-9D62-C81511463A80}" type="presParOf" srcId="{15196FC0-B04B-46DB-B250-2396096C0B46}" destId="{6809A653-EC3D-4A9F-9A76-CACC3900DD2C}" srcOrd="3" destOrd="0" presId="urn:microsoft.com/office/officeart/2005/8/layout/orgChart1"/>
    <dgm:cxn modelId="{247BF881-8DE6-4E98-BFB3-BA4E5C733841}" type="presParOf" srcId="{6809A653-EC3D-4A9F-9A76-CACC3900DD2C}" destId="{4D5A760A-EE53-4BBB-BE62-627E912ACC83}" srcOrd="0" destOrd="0" presId="urn:microsoft.com/office/officeart/2005/8/layout/orgChart1"/>
    <dgm:cxn modelId="{669CDFE3-A317-4264-8301-AC5AAE6D7B62}" type="presParOf" srcId="{4D5A760A-EE53-4BBB-BE62-627E912ACC83}" destId="{68240FD7-4028-4BBC-B117-A116916BF8AD}" srcOrd="0" destOrd="0" presId="urn:microsoft.com/office/officeart/2005/8/layout/orgChart1"/>
    <dgm:cxn modelId="{83F259A5-F975-4CC6-8B57-9B6BECEA85C0}" type="presParOf" srcId="{4D5A760A-EE53-4BBB-BE62-627E912ACC83}" destId="{5B0A5534-AEE9-46A3-B32D-18A3B2DB1B93}" srcOrd="1" destOrd="0" presId="urn:microsoft.com/office/officeart/2005/8/layout/orgChart1"/>
    <dgm:cxn modelId="{A4A63F37-9E7A-4F64-8535-8290402C4E6A}" type="presParOf" srcId="{6809A653-EC3D-4A9F-9A76-CACC3900DD2C}" destId="{E65BB62A-C278-49CC-A29C-5DD726889CC3}" srcOrd="1" destOrd="0" presId="urn:microsoft.com/office/officeart/2005/8/layout/orgChart1"/>
    <dgm:cxn modelId="{9F146269-7270-4C14-8C38-37D11D8D8B67}" type="presParOf" srcId="{6809A653-EC3D-4A9F-9A76-CACC3900DD2C}" destId="{4C6A9193-A7D5-4075-BEE7-908DABCBF6EA}" srcOrd="2" destOrd="0" presId="urn:microsoft.com/office/officeart/2005/8/layout/orgChart1"/>
    <dgm:cxn modelId="{921C1357-D217-4BE0-A0E9-B60AB49243FE}" type="presParOf" srcId="{15196FC0-B04B-46DB-B250-2396096C0B46}" destId="{DEEAD46F-DBEB-4823-9704-9B7D51C48300}" srcOrd="4" destOrd="0" presId="urn:microsoft.com/office/officeart/2005/8/layout/orgChart1"/>
    <dgm:cxn modelId="{962B1FD6-1834-448B-8250-8A71193C3243}" type="presParOf" srcId="{15196FC0-B04B-46DB-B250-2396096C0B46}" destId="{0FE2B970-657E-4A52-96C1-E9113821EA26}" srcOrd="5" destOrd="0" presId="urn:microsoft.com/office/officeart/2005/8/layout/orgChart1"/>
    <dgm:cxn modelId="{D612105E-5010-410B-A256-306A0A662D02}" type="presParOf" srcId="{0FE2B970-657E-4A52-96C1-E9113821EA26}" destId="{A79816B3-F8E6-44CC-B0AD-D19F39BDFC97}" srcOrd="0" destOrd="0" presId="urn:microsoft.com/office/officeart/2005/8/layout/orgChart1"/>
    <dgm:cxn modelId="{406C5AC1-03B5-4107-9632-F9DA61847EA5}" type="presParOf" srcId="{A79816B3-F8E6-44CC-B0AD-D19F39BDFC97}" destId="{7E207EDD-1C0D-47F3-BD83-DAD010B582CA}" srcOrd="0" destOrd="0" presId="urn:microsoft.com/office/officeart/2005/8/layout/orgChart1"/>
    <dgm:cxn modelId="{B9DE3680-2B79-4866-A303-3CB5DC0DD8E4}" type="presParOf" srcId="{A79816B3-F8E6-44CC-B0AD-D19F39BDFC97}" destId="{40865EF0-1026-4291-B2E5-3CA89A62479B}" srcOrd="1" destOrd="0" presId="urn:microsoft.com/office/officeart/2005/8/layout/orgChart1"/>
    <dgm:cxn modelId="{06B6324A-AAF3-4147-9284-D07ED834ED3F}" type="presParOf" srcId="{0FE2B970-657E-4A52-96C1-E9113821EA26}" destId="{3604CFA4-C1CA-4944-BA5F-0B6B6C132640}" srcOrd="1" destOrd="0" presId="urn:microsoft.com/office/officeart/2005/8/layout/orgChart1"/>
    <dgm:cxn modelId="{663106F0-03E4-4166-B3EB-525002D5DD87}" type="presParOf" srcId="{0FE2B970-657E-4A52-96C1-E9113821EA26}" destId="{07BECEDE-85ED-4177-8857-ABF7E857B4F9}" srcOrd="2" destOrd="0" presId="urn:microsoft.com/office/officeart/2005/8/layout/orgChart1"/>
    <dgm:cxn modelId="{8E71CD01-F018-4C8D-B601-3790537A6D2F}" type="presParOf" srcId="{8DFBACCE-3D2C-4F29-999D-171DF91D9F32}" destId="{89593781-7FC7-45FD-8F6E-7A55E80278AA}" srcOrd="2" destOrd="0" presId="urn:microsoft.com/office/officeart/2005/8/layout/orgChart1"/>
    <dgm:cxn modelId="{B504E6F5-73EA-47B5-ADC8-A4DEF24F6DF0}" type="presParOf" srcId="{433F5E30-2B5F-477F-B344-44529A1BEBD2}" destId="{CAAD391B-898E-4F5A-BDE0-B65824DCF718}" srcOrd="6" destOrd="0" presId="urn:microsoft.com/office/officeart/2005/8/layout/orgChart1"/>
    <dgm:cxn modelId="{66528AF7-3AB4-4A3F-8831-E09F2BD010EE}" type="presParOf" srcId="{433F5E30-2B5F-477F-B344-44529A1BEBD2}" destId="{DD83B522-77D1-4895-A834-AC43EC2072B3}" srcOrd="7" destOrd="0" presId="urn:microsoft.com/office/officeart/2005/8/layout/orgChart1"/>
    <dgm:cxn modelId="{4A575FDF-71EB-4646-BDD9-28DC3B184D30}" type="presParOf" srcId="{DD83B522-77D1-4895-A834-AC43EC2072B3}" destId="{AB14B9D8-3CC2-4CD9-B302-4473A8560049}" srcOrd="0" destOrd="0" presId="urn:microsoft.com/office/officeart/2005/8/layout/orgChart1"/>
    <dgm:cxn modelId="{B423AB84-EE72-41F8-98FA-A88411585153}" type="presParOf" srcId="{AB14B9D8-3CC2-4CD9-B302-4473A8560049}" destId="{2B09F3FF-B5F2-4336-BEBC-255BDADAA977}" srcOrd="0" destOrd="0" presId="urn:microsoft.com/office/officeart/2005/8/layout/orgChart1"/>
    <dgm:cxn modelId="{66C6277B-B462-4E94-A67B-2C011640BBB1}" type="presParOf" srcId="{AB14B9D8-3CC2-4CD9-B302-4473A8560049}" destId="{F7E5EBCE-70C8-4939-8187-5E93CE2C7F74}" srcOrd="1" destOrd="0" presId="urn:microsoft.com/office/officeart/2005/8/layout/orgChart1"/>
    <dgm:cxn modelId="{E2C4BE8A-770D-44EB-B216-2AD99A751B57}" type="presParOf" srcId="{DD83B522-77D1-4895-A834-AC43EC2072B3}" destId="{B237D155-93EE-489C-A4C0-2814952E4476}" srcOrd="1" destOrd="0" presId="urn:microsoft.com/office/officeart/2005/8/layout/orgChart1"/>
    <dgm:cxn modelId="{C1607922-F100-4431-AE3A-F5AE14AF4E69}" type="presParOf" srcId="{DD83B522-77D1-4895-A834-AC43EC2072B3}" destId="{3C1CB817-6F0F-46DC-8FEE-3DC874958AAC}" srcOrd="2" destOrd="0" presId="urn:microsoft.com/office/officeart/2005/8/layout/orgChart1"/>
    <dgm:cxn modelId="{D7C96724-C2C4-471F-B52F-06FA4AF15203}" type="presParOf" srcId="{433F5E30-2B5F-477F-B344-44529A1BEBD2}" destId="{1DB655E0-1DE1-465A-A90F-7C11AD4381A2}" srcOrd="8" destOrd="0" presId="urn:microsoft.com/office/officeart/2005/8/layout/orgChart1"/>
    <dgm:cxn modelId="{899B8DCB-2865-4FF0-A65D-91AF3D3C8875}" type="presParOf" srcId="{433F5E30-2B5F-477F-B344-44529A1BEBD2}" destId="{5E00BE00-B6A6-4419-A913-244BB56D3451}" srcOrd="9" destOrd="0" presId="urn:microsoft.com/office/officeart/2005/8/layout/orgChart1"/>
    <dgm:cxn modelId="{CD6E6CBC-7068-4C06-8642-CE8AFBDA7077}" type="presParOf" srcId="{5E00BE00-B6A6-4419-A913-244BB56D3451}" destId="{0300A317-F595-4C65-BC14-ACEB67BFCE93}" srcOrd="0" destOrd="0" presId="urn:microsoft.com/office/officeart/2005/8/layout/orgChart1"/>
    <dgm:cxn modelId="{71BB47D8-B685-4853-8B61-F11DD9B7D3B6}" type="presParOf" srcId="{0300A317-F595-4C65-BC14-ACEB67BFCE93}" destId="{C27E03D4-0C36-4298-A9D3-9A827682596F}" srcOrd="0" destOrd="0" presId="urn:microsoft.com/office/officeart/2005/8/layout/orgChart1"/>
    <dgm:cxn modelId="{BEF5C35C-07AB-4EFE-AB6B-4ED9ECCBF9D7}" type="presParOf" srcId="{0300A317-F595-4C65-BC14-ACEB67BFCE93}" destId="{42C073B7-501C-49A2-8BE9-8D5116FEB27D}" srcOrd="1" destOrd="0" presId="urn:microsoft.com/office/officeart/2005/8/layout/orgChart1"/>
    <dgm:cxn modelId="{F668500A-3A05-4C7C-903B-227E78563479}" type="presParOf" srcId="{5E00BE00-B6A6-4419-A913-244BB56D3451}" destId="{D3BA2171-5832-4BA7-969F-398AADC2F4CF}" srcOrd="1" destOrd="0" presId="urn:microsoft.com/office/officeart/2005/8/layout/orgChart1"/>
    <dgm:cxn modelId="{63134305-5709-4D80-82F0-A66B6137E5F9}" type="presParOf" srcId="{5E00BE00-B6A6-4419-A913-244BB56D3451}" destId="{FFBB50D1-676F-48B9-A25D-B5E36C0D8A33}" srcOrd="2" destOrd="0" presId="urn:microsoft.com/office/officeart/2005/8/layout/orgChart1"/>
    <dgm:cxn modelId="{53474B02-CFBB-48C1-9F8C-013055ACBF79}" type="presParOf" srcId="{BF5DB85B-8FF0-4FE6-8CAA-EBA8A9C35948}" destId="{887FD141-EC42-4FEC-8650-2666692784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ACE0CC-7B9F-484A-9F4A-2E1994A0A760}" type="doc">
      <dgm:prSet loTypeId="urn:microsoft.com/office/officeart/2005/8/layout/vList5" loCatId="list" qsTypeId="urn:microsoft.com/office/officeart/2005/8/quickstyle/3d5" qsCatId="3D" csTypeId="urn:microsoft.com/office/officeart/2005/8/colors/colorful1" csCatId="colorful" phldr="1"/>
      <dgm:spPr/>
      <dgm:t>
        <a:bodyPr/>
        <a:lstStyle/>
        <a:p>
          <a:endParaRPr lang="en-US"/>
        </a:p>
      </dgm:t>
    </dgm:pt>
    <dgm:pt modelId="{BB5E4E59-D143-4C0D-BBD5-140DDD378903}">
      <dgm:prSet/>
      <dgm:spPr/>
      <dgm:t>
        <a:bodyPr/>
        <a:lstStyle/>
        <a:p>
          <a:pPr rtl="0"/>
          <a:r>
            <a:rPr lang="en-US" dirty="0"/>
            <a:t>Either Party May Appeal Initial Order</a:t>
          </a:r>
        </a:p>
      </dgm:t>
    </dgm:pt>
    <dgm:pt modelId="{5D4C266A-CF77-4793-BE65-2BCA4C19E9FA}" type="parTrans" cxnId="{319ACB07-8144-454F-AD51-82B02E6EACDE}">
      <dgm:prSet/>
      <dgm:spPr/>
      <dgm:t>
        <a:bodyPr/>
        <a:lstStyle/>
        <a:p>
          <a:endParaRPr lang="en-US"/>
        </a:p>
      </dgm:t>
    </dgm:pt>
    <dgm:pt modelId="{09A053FF-ED08-4CED-8086-A19372D2F69F}" type="sibTrans" cxnId="{319ACB07-8144-454F-AD51-82B02E6EACDE}">
      <dgm:prSet/>
      <dgm:spPr/>
      <dgm:t>
        <a:bodyPr/>
        <a:lstStyle/>
        <a:p>
          <a:endParaRPr lang="en-US"/>
        </a:p>
      </dgm:t>
    </dgm:pt>
    <dgm:pt modelId="{D99EAA92-85A7-4F8C-9890-5C294B307EF2}">
      <dgm:prSet/>
      <dgm:spPr/>
      <dgm:t>
        <a:bodyPr/>
        <a:lstStyle/>
        <a:p>
          <a:pPr rtl="0"/>
          <a:r>
            <a:rPr lang="en-US" dirty="0"/>
            <a:t>Clerk: Send out notice to both parties that decision has been appealed, Reviewing Officer and timeline.</a:t>
          </a:r>
        </a:p>
      </dgm:t>
    </dgm:pt>
    <dgm:pt modelId="{43E7C4E3-F89B-48CF-A6EF-8D6B2A2FA56F}" type="parTrans" cxnId="{AA03D602-E302-47C5-87F2-704733B7F98F}">
      <dgm:prSet/>
      <dgm:spPr/>
      <dgm:t>
        <a:bodyPr/>
        <a:lstStyle/>
        <a:p>
          <a:endParaRPr lang="en-US"/>
        </a:p>
      </dgm:t>
    </dgm:pt>
    <dgm:pt modelId="{898BED58-55D9-4FEC-888A-801D9600CCB4}" type="sibTrans" cxnId="{AA03D602-E302-47C5-87F2-704733B7F98F}">
      <dgm:prSet/>
      <dgm:spPr/>
      <dgm:t>
        <a:bodyPr/>
        <a:lstStyle/>
        <a:p>
          <a:endParaRPr lang="en-US"/>
        </a:p>
      </dgm:t>
    </dgm:pt>
    <dgm:pt modelId="{C637EAEF-E885-4CF1-8E3B-4A8CD6802324}">
      <dgm:prSet custT="1"/>
      <dgm:spPr/>
      <dgm:t>
        <a:bodyPr/>
        <a:lstStyle/>
        <a:p>
          <a:pPr rtl="0"/>
          <a:r>
            <a:rPr lang="en-US" sz="2400" dirty="0"/>
            <a:t>Reviewing Officer: </a:t>
          </a:r>
        </a:p>
      </dgm:t>
    </dgm:pt>
    <dgm:pt modelId="{06D32886-FEF6-4EA8-B7EF-238ABF0C6C23}" type="parTrans" cxnId="{62BBE804-9521-4C96-9627-49AA303E57A9}">
      <dgm:prSet/>
      <dgm:spPr/>
      <dgm:t>
        <a:bodyPr/>
        <a:lstStyle/>
        <a:p>
          <a:endParaRPr lang="en-US"/>
        </a:p>
      </dgm:t>
    </dgm:pt>
    <dgm:pt modelId="{910EC148-D513-43D4-BBC5-65F37ABE1146}" type="sibTrans" cxnId="{62BBE804-9521-4C96-9627-49AA303E57A9}">
      <dgm:prSet/>
      <dgm:spPr/>
      <dgm:t>
        <a:bodyPr/>
        <a:lstStyle/>
        <a:p>
          <a:endParaRPr lang="en-US"/>
        </a:p>
      </dgm:t>
    </dgm:pt>
    <dgm:pt modelId="{A8E44528-C290-42B8-9D1D-DE4E3C8CFBF1}">
      <dgm:prSet custT="1"/>
      <dgm:spPr/>
      <dgm:t>
        <a:bodyPr/>
        <a:lstStyle/>
        <a:p>
          <a:pPr rtl="0"/>
          <a:r>
            <a:rPr lang="en-US" sz="1200" dirty="0"/>
            <a:t>Review Record, May Request or Allow Additional Information to Supplement the Record</a:t>
          </a:r>
        </a:p>
      </dgm:t>
    </dgm:pt>
    <dgm:pt modelId="{A24A7694-F2F3-4742-B5AD-E2752913095E}" type="parTrans" cxnId="{11580CA7-BCBB-4375-B041-D1A818FEA1BF}">
      <dgm:prSet/>
      <dgm:spPr/>
      <dgm:t>
        <a:bodyPr/>
        <a:lstStyle/>
        <a:p>
          <a:endParaRPr lang="en-US"/>
        </a:p>
      </dgm:t>
    </dgm:pt>
    <dgm:pt modelId="{4A44310F-59C8-4EBB-8569-4DC6B4B91039}" type="sibTrans" cxnId="{11580CA7-BCBB-4375-B041-D1A818FEA1BF}">
      <dgm:prSet/>
      <dgm:spPr/>
      <dgm:t>
        <a:bodyPr/>
        <a:lstStyle/>
        <a:p>
          <a:endParaRPr lang="en-US"/>
        </a:p>
      </dgm:t>
    </dgm:pt>
    <dgm:pt modelId="{CF9A0E42-2B81-4821-A36F-A031993CBDC2}">
      <dgm:prSet custT="1"/>
      <dgm:spPr/>
      <dgm:t>
        <a:bodyPr/>
        <a:lstStyle/>
        <a:p>
          <a:pPr rtl="0"/>
          <a:r>
            <a:rPr lang="en-US" sz="1200" dirty="0"/>
            <a:t>Draft a Final Order </a:t>
          </a:r>
        </a:p>
      </dgm:t>
    </dgm:pt>
    <dgm:pt modelId="{9A5F5380-64D8-4F56-9FC3-50F8D90AA164}" type="parTrans" cxnId="{1AA1073C-988E-4EAD-AD92-A807909F24F9}">
      <dgm:prSet/>
      <dgm:spPr/>
      <dgm:t>
        <a:bodyPr/>
        <a:lstStyle/>
        <a:p>
          <a:endParaRPr lang="en-US"/>
        </a:p>
      </dgm:t>
    </dgm:pt>
    <dgm:pt modelId="{912A34EC-3C1A-4320-AFAA-D0C3DC07CA10}" type="sibTrans" cxnId="{1AA1073C-988E-4EAD-AD92-A807909F24F9}">
      <dgm:prSet/>
      <dgm:spPr/>
      <dgm:t>
        <a:bodyPr/>
        <a:lstStyle/>
        <a:p>
          <a:endParaRPr lang="en-US"/>
        </a:p>
      </dgm:t>
    </dgm:pt>
    <dgm:pt modelId="{27EBD138-D829-488E-9946-BFE08290199C}">
      <dgm:prSet custT="1"/>
      <dgm:spPr/>
      <dgm:t>
        <a:bodyPr/>
        <a:lstStyle/>
        <a:p>
          <a:pPr rtl="0"/>
          <a:r>
            <a:rPr lang="en-US" sz="1200" dirty="0"/>
            <a:t>May uphold Initial Order</a:t>
          </a:r>
        </a:p>
      </dgm:t>
    </dgm:pt>
    <dgm:pt modelId="{E2E8FD08-B846-4E20-8F33-CD3D1E6BE2B6}" type="parTrans" cxnId="{45E9CDBC-8679-4FCD-9160-F06E17957AB2}">
      <dgm:prSet/>
      <dgm:spPr/>
      <dgm:t>
        <a:bodyPr/>
        <a:lstStyle/>
        <a:p>
          <a:endParaRPr lang="en-US"/>
        </a:p>
      </dgm:t>
    </dgm:pt>
    <dgm:pt modelId="{7CAEBBC7-262D-46B9-8818-085300A12A31}" type="sibTrans" cxnId="{45E9CDBC-8679-4FCD-9160-F06E17957AB2}">
      <dgm:prSet/>
      <dgm:spPr/>
      <dgm:t>
        <a:bodyPr/>
        <a:lstStyle/>
        <a:p>
          <a:endParaRPr lang="en-US"/>
        </a:p>
      </dgm:t>
    </dgm:pt>
    <dgm:pt modelId="{7C384B25-1726-423D-8ACB-D76B16323468}">
      <dgm:prSet custT="1"/>
      <dgm:spPr/>
      <dgm:t>
        <a:bodyPr/>
        <a:lstStyle/>
        <a:p>
          <a:pPr rtl="0"/>
          <a:r>
            <a:rPr lang="en-US" sz="1200"/>
            <a:t>May uphold some, but not all facts or conclusions of law</a:t>
          </a:r>
          <a:endParaRPr lang="en-US" sz="1200" dirty="0"/>
        </a:p>
      </dgm:t>
    </dgm:pt>
    <dgm:pt modelId="{9BD70138-83D2-4897-A97F-84B6FCF81E4C}" type="parTrans" cxnId="{D072DD56-A596-4329-837C-603400817EC2}">
      <dgm:prSet/>
      <dgm:spPr/>
      <dgm:t>
        <a:bodyPr/>
        <a:lstStyle/>
        <a:p>
          <a:endParaRPr lang="en-US"/>
        </a:p>
      </dgm:t>
    </dgm:pt>
    <dgm:pt modelId="{69109A0F-8E59-4980-AB08-D4ECD49D0C04}" type="sibTrans" cxnId="{D072DD56-A596-4329-837C-603400817EC2}">
      <dgm:prSet/>
      <dgm:spPr/>
      <dgm:t>
        <a:bodyPr/>
        <a:lstStyle/>
        <a:p>
          <a:endParaRPr lang="en-US"/>
        </a:p>
      </dgm:t>
    </dgm:pt>
    <dgm:pt modelId="{559209F3-5936-41B7-9AC7-9835B22FD939}">
      <dgm:prSet custT="1"/>
      <dgm:spPr/>
      <dgm:t>
        <a:bodyPr/>
        <a:lstStyle/>
        <a:p>
          <a:pPr rtl="0"/>
          <a:r>
            <a:rPr lang="en-US" sz="1200"/>
            <a:t>May add additional findings</a:t>
          </a:r>
          <a:endParaRPr lang="en-US" sz="1200" dirty="0"/>
        </a:p>
      </dgm:t>
    </dgm:pt>
    <dgm:pt modelId="{9EB6EC7C-78A7-4E05-A770-155F5853B3D5}" type="parTrans" cxnId="{CEEB4D1C-A0D1-4E3F-8F62-C19CCAA9388E}">
      <dgm:prSet/>
      <dgm:spPr/>
      <dgm:t>
        <a:bodyPr/>
        <a:lstStyle/>
        <a:p>
          <a:endParaRPr lang="en-US"/>
        </a:p>
      </dgm:t>
    </dgm:pt>
    <dgm:pt modelId="{D213F795-0D88-4F23-96A7-6C985E6F6EEE}" type="sibTrans" cxnId="{CEEB4D1C-A0D1-4E3F-8F62-C19CCAA9388E}">
      <dgm:prSet/>
      <dgm:spPr/>
      <dgm:t>
        <a:bodyPr/>
        <a:lstStyle/>
        <a:p>
          <a:endParaRPr lang="en-US"/>
        </a:p>
      </dgm:t>
    </dgm:pt>
    <dgm:pt modelId="{0A93009F-C2EC-4A12-AAB1-713DD2AB9B37}">
      <dgm:prSet custT="1"/>
      <dgm:spPr/>
      <dgm:t>
        <a:bodyPr/>
        <a:lstStyle/>
        <a:p>
          <a:pPr rtl="0"/>
          <a:r>
            <a:rPr lang="en-US" sz="1200"/>
            <a:t>May reverse Initial Order</a:t>
          </a:r>
          <a:endParaRPr lang="en-US" sz="1200" dirty="0"/>
        </a:p>
      </dgm:t>
    </dgm:pt>
    <dgm:pt modelId="{BE7EAA41-5391-4CD1-B460-CB6514C5DA25}" type="parTrans" cxnId="{EEE39BF3-C19B-4675-880B-968D353F90F6}">
      <dgm:prSet/>
      <dgm:spPr/>
      <dgm:t>
        <a:bodyPr/>
        <a:lstStyle/>
        <a:p>
          <a:endParaRPr lang="en-US"/>
        </a:p>
      </dgm:t>
    </dgm:pt>
    <dgm:pt modelId="{CF8E6747-8640-48E9-8F67-77A3B67F92A0}" type="sibTrans" cxnId="{EEE39BF3-C19B-4675-880B-968D353F90F6}">
      <dgm:prSet/>
      <dgm:spPr/>
      <dgm:t>
        <a:bodyPr/>
        <a:lstStyle/>
        <a:p>
          <a:endParaRPr lang="en-US"/>
        </a:p>
      </dgm:t>
    </dgm:pt>
    <dgm:pt modelId="{163134ED-40FD-48B1-AF5C-3F6E63E5F9E9}">
      <dgm:prSet custT="1"/>
      <dgm:spPr/>
      <dgm:t>
        <a:bodyPr/>
        <a:lstStyle/>
        <a:p>
          <a:pPr rtl="0"/>
          <a:r>
            <a:rPr lang="en-US" sz="1200"/>
            <a:t>Include Rights to Appeal</a:t>
          </a:r>
          <a:endParaRPr lang="en-US" sz="1200" dirty="0"/>
        </a:p>
      </dgm:t>
    </dgm:pt>
    <dgm:pt modelId="{FB2F1142-B6F4-4B52-AA38-5EACC5257570}" type="parTrans" cxnId="{8CE88C63-29CB-4297-9B06-3FAD2A0CB495}">
      <dgm:prSet/>
      <dgm:spPr/>
      <dgm:t>
        <a:bodyPr/>
        <a:lstStyle/>
        <a:p>
          <a:endParaRPr lang="en-US"/>
        </a:p>
      </dgm:t>
    </dgm:pt>
    <dgm:pt modelId="{E47BB55B-A98F-4F32-B472-2D881493E071}" type="sibTrans" cxnId="{8CE88C63-29CB-4297-9B06-3FAD2A0CB495}">
      <dgm:prSet/>
      <dgm:spPr/>
      <dgm:t>
        <a:bodyPr/>
        <a:lstStyle/>
        <a:p>
          <a:endParaRPr lang="en-US"/>
        </a:p>
      </dgm:t>
    </dgm:pt>
    <dgm:pt modelId="{1A015D70-B6A4-4551-B550-8EB89EBD246D}">
      <dgm:prSet/>
      <dgm:spPr/>
      <dgm:t>
        <a:bodyPr/>
        <a:lstStyle/>
        <a:p>
          <a:pPr rtl="0"/>
          <a:r>
            <a:rPr lang="en-US" dirty="0"/>
            <a:t>If No Order is Issued, Initial Order is Upheld</a:t>
          </a:r>
        </a:p>
      </dgm:t>
    </dgm:pt>
    <dgm:pt modelId="{45F36B72-4AFA-47D7-8EA6-01D6CF9097BF}" type="parTrans" cxnId="{97A42D54-33F8-485D-87D8-CDE587418152}">
      <dgm:prSet/>
      <dgm:spPr/>
      <dgm:t>
        <a:bodyPr/>
        <a:lstStyle/>
        <a:p>
          <a:endParaRPr lang="en-US"/>
        </a:p>
      </dgm:t>
    </dgm:pt>
    <dgm:pt modelId="{F3442A88-2D18-400F-A1C8-A5A3ACA1BEFD}" type="sibTrans" cxnId="{97A42D54-33F8-485D-87D8-CDE587418152}">
      <dgm:prSet/>
      <dgm:spPr/>
      <dgm:t>
        <a:bodyPr/>
        <a:lstStyle/>
        <a:p>
          <a:endParaRPr lang="en-US"/>
        </a:p>
      </dgm:t>
    </dgm:pt>
    <dgm:pt modelId="{CEC493FA-428C-4F7E-A981-3A21E4B7E35E}">
      <dgm:prSet/>
      <dgm:spPr/>
      <dgm:t>
        <a:bodyPr/>
        <a:lstStyle/>
        <a:p>
          <a:pPr rtl="0"/>
          <a:r>
            <a:rPr lang="en-US" dirty="0"/>
            <a:t>Advising AAG Review and Approve</a:t>
          </a:r>
        </a:p>
      </dgm:t>
    </dgm:pt>
    <dgm:pt modelId="{C8DC0909-C919-415A-A0D4-61FB3815D141}" type="parTrans" cxnId="{A3EACE76-5F51-4AF6-8A3A-BF79AB86937A}">
      <dgm:prSet/>
      <dgm:spPr/>
      <dgm:t>
        <a:bodyPr/>
        <a:lstStyle/>
        <a:p>
          <a:endParaRPr lang="en-US"/>
        </a:p>
      </dgm:t>
    </dgm:pt>
    <dgm:pt modelId="{C7E75A19-72E9-45F7-8FBB-18D61176010F}" type="sibTrans" cxnId="{A3EACE76-5F51-4AF6-8A3A-BF79AB86937A}">
      <dgm:prSet/>
      <dgm:spPr/>
      <dgm:t>
        <a:bodyPr/>
        <a:lstStyle/>
        <a:p>
          <a:endParaRPr lang="en-US"/>
        </a:p>
      </dgm:t>
    </dgm:pt>
    <dgm:pt modelId="{82837127-DE10-4CB4-B003-8668E9EA2008}" type="pres">
      <dgm:prSet presAssocID="{43ACE0CC-7B9F-484A-9F4A-2E1994A0A760}" presName="Name0" presStyleCnt="0">
        <dgm:presLayoutVars>
          <dgm:dir/>
          <dgm:animLvl val="lvl"/>
          <dgm:resizeHandles val="exact"/>
        </dgm:presLayoutVars>
      </dgm:prSet>
      <dgm:spPr/>
    </dgm:pt>
    <dgm:pt modelId="{9430A9CE-DA1F-4DCC-83B6-731A6372CEEE}" type="pres">
      <dgm:prSet presAssocID="{BB5E4E59-D143-4C0D-BBD5-140DDD378903}" presName="linNode" presStyleCnt="0"/>
      <dgm:spPr/>
    </dgm:pt>
    <dgm:pt modelId="{262C0AE4-86E3-433C-A4EF-BC5D651BDF29}" type="pres">
      <dgm:prSet presAssocID="{BB5E4E59-D143-4C0D-BBD5-140DDD378903}" presName="parentText" presStyleLbl="node1" presStyleIdx="0" presStyleCnt="5" custScaleX="131864">
        <dgm:presLayoutVars>
          <dgm:chMax val="1"/>
          <dgm:bulletEnabled val="1"/>
        </dgm:presLayoutVars>
      </dgm:prSet>
      <dgm:spPr/>
    </dgm:pt>
    <dgm:pt modelId="{15BDD018-39D0-4701-99DB-1AAA7560A4A6}" type="pres">
      <dgm:prSet presAssocID="{09A053FF-ED08-4CED-8086-A19372D2F69F}" presName="sp" presStyleCnt="0"/>
      <dgm:spPr/>
    </dgm:pt>
    <dgm:pt modelId="{61D4B616-0899-4918-8072-2F1BF440734D}" type="pres">
      <dgm:prSet presAssocID="{D99EAA92-85A7-4F8C-9890-5C294B307EF2}" presName="linNode" presStyleCnt="0"/>
      <dgm:spPr/>
    </dgm:pt>
    <dgm:pt modelId="{4E0A787E-353B-4F55-AD42-9B967441041C}" type="pres">
      <dgm:prSet presAssocID="{D99EAA92-85A7-4F8C-9890-5C294B307EF2}" presName="parentText" presStyleLbl="node1" presStyleIdx="1" presStyleCnt="5" custScaleX="131014">
        <dgm:presLayoutVars>
          <dgm:chMax val="1"/>
          <dgm:bulletEnabled val="1"/>
        </dgm:presLayoutVars>
      </dgm:prSet>
      <dgm:spPr/>
    </dgm:pt>
    <dgm:pt modelId="{4F4B536D-AB92-4FA8-9D29-387207FDC6AA}" type="pres">
      <dgm:prSet presAssocID="{898BED58-55D9-4FEC-888A-801D9600CCB4}" presName="sp" presStyleCnt="0"/>
      <dgm:spPr/>
    </dgm:pt>
    <dgm:pt modelId="{36F4A07A-98C9-4E28-B4A3-82707DDB77CA}" type="pres">
      <dgm:prSet presAssocID="{C637EAEF-E885-4CF1-8E3B-4A8CD6802324}" presName="linNode" presStyleCnt="0"/>
      <dgm:spPr/>
    </dgm:pt>
    <dgm:pt modelId="{68BA9BD5-90DF-4F14-9C27-C1F671E45099}" type="pres">
      <dgm:prSet presAssocID="{C637EAEF-E885-4CF1-8E3B-4A8CD6802324}" presName="parentText" presStyleLbl="node1" presStyleIdx="2" presStyleCnt="5" custScaleY="324404" custLinFactNeighborX="-76">
        <dgm:presLayoutVars>
          <dgm:chMax val="1"/>
          <dgm:bulletEnabled val="1"/>
        </dgm:presLayoutVars>
      </dgm:prSet>
      <dgm:spPr/>
    </dgm:pt>
    <dgm:pt modelId="{211967F4-B89A-4A8F-A725-D0E10521735F}" type="pres">
      <dgm:prSet presAssocID="{C637EAEF-E885-4CF1-8E3B-4A8CD6802324}" presName="descendantText" presStyleLbl="alignAccFollowNode1" presStyleIdx="0" presStyleCnt="1" custScaleY="395526" custLinFactNeighborX="136" custLinFactNeighborY="-4501">
        <dgm:presLayoutVars>
          <dgm:bulletEnabled val="1"/>
        </dgm:presLayoutVars>
      </dgm:prSet>
      <dgm:spPr/>
    </dgm:pt>
    <dgm:pt modelId="{7D17CB06-A8D7-493C-A273-EEBE08AB33EC}" type="pres">
      <dgm:prSet presAssocID="{910EC148-D513-43D4-BBC5-65F37ABE1146}" presName="sp" presStyleCnt="0"/>
      <dgm:spPr/>
    </dgm:pt>
    <dgm:pt modelId="{02AA5697-45B3-43D9-940E-4723908678F8}" type="pres">
      <dgm:prSet presAssocID="{1A015D70-B6A4-4551-B550-8EB89EBD246D}" presName="linNode" presStyleCnt="0"/>
      <dgm:spPr/>
    </dgm:pt>
    <dgm:pt modelId="{7E9789B3-52F8-4E5F-AF8B-B72740217C44}" type="pres">
      <dgm:prSet presAssocID="{1A015D70-B6A4-4551-B550-8EB89EBD246D}" presName="parentText" presStyleLbl="node1" presStyleIdx="3" presStyleCnt="5" custScaleX="133140">
        <dgm:presLayoutVars>
          <dgm:chMax val="1"/>
          <dgm:bulletEnabled val="1"/>
        </dgm:presLayoutVars>
      </dgm:prSet>
      <dgm:spPr/>
    </dgm:pt>
    <dgm:pt modelId="{DA38A7FC-703C-4A4C-9B8F-5BB7018B3090}" type="pres">
      <dgm:prSet presAssocID="{F3442A88-2D18-400F-A1C8-A5A3ACA1BEFD}" presName="sp" presStyleCnt="0"/>
      <dgm:spPr/>
    </dgm:pt>
    <dgm:pt modelId="{CEEF28AD-6CCD-4983-B8C5-6B9A79A56024}" type="pres">
      <dgm:prSet presAssocID="{CEC493FA-428C-4F7E-A981-3A21E4B7E35E}" presName="linNode" presStyleCnt="0"/>
      <dgm:spPr/>
    </dgm:pt>
    <dgm:pt modelId="{ECB80F13-5767-4CE3-8020-EC047FE91AF5}" type="pres">
      <dgm:prSet presAssocID="{CEC493FA-428C-4F7E-A981-3A21E4B7E35E}" presName="parentText" presStyleLbl="node1" presStyleIdx="4" presStyleCnt="5" custScaleX="132735">
        <dgm:presLayoutVars>
          <dgm:chMax val="1"/>
          <dgm:bulletEnabled val="1"/>
        </dgm:presLayoutVars>
      </dgm:prSet>
      <dgm:spPr/>
    </dgm:pt>
  </dgm:ptLst>
  <dgm:cxnLst>
    <dgm:cxn modelId="{AA03D602-E302-47C5-87F2-704733B7F98F}" srcId="{43ACE0CC-7B9F-484A-9F4A-2E1994A0A760}" destId="{D99EAA92-85A7-4F8C-9890-5C294B307EF2}" srcOrd="1" destOrd="0" parTransId="{43E7C4E3-F89B-48CF-A6EF-8D6B2A2FA56F}" sibTransId="{898BED58-55D9-4FEC-888A-801D9600CCB4}"/>
    <dgm:cxn modelId="{62BBE804-9521-4C96-9627-49AA303E57A9}" srcId="{43ACE0CC-7B9F-484A-9F4A-2E1994A0A760}" destId="{C637EAEF-E885-4CF1-8E3B-4A8CD6802324}" srcOrd="2" destOrd="0" parTransId="{06D32886-FEF6-4EA8-B7EF-238ABF0C6C23}" sibTransId="{910EC148-D513-43D4-BBC5-65F37ABE1146}"/>
    <dgm:cxn modelId="{319ACB07-8144-454F-AD51-82B02E6EACDE}" srcId="{43ACE0CC-7B9F-484A-9F4A-2E1994A0A760}" destId="{BB5E4E59-D143-4C0D-BBD5-140DDD378903}" srcOrd="0" destOrd="0" parTransId="{5D4C266A-CF77-4793-BE65-2BCA4C19E9FA}" sibTransId="{09A053FF-ED08-4CED-8086-A19372D2F69F}"/>
    <dgm:cxn modelId="{CEEB4D1C-A0D1-4E3F-8F62-C19CCAA9388E}" srcId="{CF9A0E42-2B81-4821-A36F-A031993CBDC2}" destId="{559209F3-5936-41B7-9AC7-9835B22FD939}" srcOrd="2" destOrd="0" parTransId="{9EB6EC7C-78A7-4E05-A770-155F5853B3D5}" sibTransId="{D213F795-0D88-4F23-96A7-6C985E6F6EEE}"/>
    <dgm:cxn modelId="{0EC6D124-4645-4C70-909A-0D326621BCCE}" type="presOf" srcId="{CF9A0E42-2B81-4821-A36F-A031993CBDC2}" destId="{211967F4-B89A-4A8F-A725-D0E10521735F}" srcOrd="0" destOrd="1" presId="urn:microsoft.com/office/officeart/2005/8/layout/vList5"/>
    <dgm:cxn modelId="{B352802F-B71B-4B8F-9D9C-982AE23192BA}" type="presOf" srcId="{1A015D70-B6A4-4551-B550-8EB89EBD246D}" destId="{7E9789B3-52F8-4E5F-AF8B-B72740217C44}" srcOrd="0" destOrd="0" presId="urn:microsoft.com/office/officeart/2005/8/layout/vList5"/>
    <dgm:cxn modelId="{1AA1073C-988E-4EAD-AD92-A807909F24F9}" srcId="{C637EAEF-E885-4CF1-8E3B-4A8CD6802324}" destId="{CF9A0E42-2B81-4821-A36F-A031993CBDC2}" srcOrd="1" destOrd="0" parTransId="{9A5F5380-64D8-4F56-9FC3-50F8D90AA164}" sibTransId="{912A34EC-3C1A-4320-AFAA-D0C3DC07CA10}"/>
    <dgm:cxn modelId="{B6D83C41-C71A-4BCC-8168-F8E5ABC18A76}" type="presOf" srcId="{BB5E4E59-D143-4C0D-BBD5-140DDD378903}" destId="{262C0AE4-86E3-433C-A4EF-BC5D651BDF29}" srcOrd="0" destOrd="0" presId="urn:microsoft.com/office/officeart/2005/8/layout/vList5"/>
    <dgm:cxn modelId="{8CE88C63-29CB-4297-9B06-3FAD2A0CB495}" srcId="{CF9A0E42-2B81-4821-A36F-A031993CBDC2}" destId="{163134ED-40FD-48B1-AF5C-3F6E63E5F9E9}" srcOrd="4" destOrd="0" parTransId="{FB2F1142-B6F4-4B52-AA38-5EACC5257570}" sibTransId="{E47BB55B-A98F-4F32-B472-2D881493E071}"/>
    <dgm:cxn modelId="{A929046A-0252-49A4-B280-77D4ACD6FDE2}" type="presOf" srcId="{43ACE0CC-7B9F-484A-9F4A-2E1994A0A760}" destId="{82837127-DE10-4CB4-B003-8668E9EA2008}" srcOrd="0" destOrd="0" presId="urn:microsoft.com/office/officeart/2005/8/layout/vList5"/>
    <dgm:cxn modelId="{110F6D6D-D2A0-4EF6-85E6-7BE03C65E0DF}" type="presOf" srcId="{C637EAEF-E885-4CF1-8E3B-4A8CD6802324}" destId="{68BA9BD5-90DF-4F14-9C27-C1F671E45099}" srcOrd="0" destOrd="0" presId="urn:microsoft.com/office/officeart/2005/8/layout/vList5"/>
    <dgm:cxn modelId="{97A42D54-33F8-485D-87D8-CDE587418152}" srcId="{43ACE0CC-7B9F-484A-9F4A-2E1994A0A760}" destId="{1A015D70-B6A4-4551-B550-8EB89EBD246D}" srcOrd="3" destOrd="0" parTransId="{45F36B72-4AFA-47D7-8EA6-01D6CF9097BF}" sibTransId="{F3442A88-2D18-400F-A1C8-A5A3ACA1BEFD}"/>
    <dgm:cxn modelId="{A3EACE76-5F51-4AF6-8A3A-BF79AB86937A}" srcId="{43ACE0CC-7B9F-484A-9F4A-2E1994A0A760}" destId="{CEC493FA-428C-4F7E-A981-3A21E4B7E35E}" srcOrd="4" destOrd="0" parTransId="{C8DC0909-C919-415A-A0D4-61FB3815D141}" sibTransId="{C7E75A19-72E9-45F7-8FBB-18D61176010F}"/>
    <dgm:cxn modelId="{D072DD56-A596-4329-837C-603400817EC2}" srcId="{CF9A0E42-2B81-4821-A36F-A031993CBDC2}" destId="{7C384B25-1726-423D-8ACB-D76B16323468}" srcOrd="1" destOrd="0" parTransId="{9BD70138-83D2-4897-A97F-84B6FCF81E4C}" sibTransId="{69109A0F-8E59-4980-AB08-D4ECD49D0C04}"/>
    <dgm:cxn modelId="{4CCAB490-BBAE-402B-BB2F-8610F9EE90D6}" type="presOf" srcId="{163134ED-40FD-48B1-AF5C-3F6E63E5F9E9}" destId="{211967F4-B89A-4A8F-A725-D0E10521735F}" srcOrd="0" destOrd="6" presId="urn:microsoft.com/office/officeart/2005/8/layout/vList5"/>
    <dgm:cxn modelId="{D5782998-2635-43EB-B84A-FBFA95A00B95}" type="presOf" srcId="{7C384B25-1726-423D-8ACB-D76B16323468}" destId="{211967F4-B89A-4A8F-A725-D0E10521735F}" srcOrd="0" destOrd="3" presId="urn:microsoft.com/office/officeart/2005/8/layout/vList5"/>
    <dgm:cxn modelId="{11580CA7-BCBB-4375-B041-D1A818FEA1BF}" srcId="{C637EAEF-E885-4CF1-8E3B-4A8CD6802324}" destId="{A8E44528-C290-42B8-9D1D-DE4E3C8CFBF1}" srcOrd="0" destOrd="0" parTransId="{A24A7694-F2F3-4742-B5AD-E2752913095E}" sibTransId="{4A44310F-59C8-4EBB-8569-4DC6B4B91039}"/>
    <dgm:cxn modelId="{393BF0B5-527C-482F-A197-44CCF34E87F0}" type="presOf" srcId="{CEC493FA-428C-4F7E-A981-3A21E4B7E35E}" destId="{ECB80F13-5767-4CE3-8020-EC047FE91AF5}" srcOrd="0" destOrd="0" presId="urn:microsoft.com/office/officeart/2005/8/layout/vList5"/>
    <dgm:cxn modelId="{8EEB60BA-A147-4615-8B21-F45592488997}" type="presOf" srcId="{0A93009F-C2EC-4A12-AAB1-713DD2AB9B37}" destId="{211967F4-B89A-4A8F-A725-D0E10521735F}" srcOrd="0" destOrd="5" presId="urn:microsoft.com/office/officeart/2005/8/layout/vList5"/>
    <dgm:cxn modelId="{45E9CDBC-8679-4FCD-9160-F06E17957AB2}" srcId="{CF9A0E42-2B81-4821-A36F-A031993CBDC2}" destId="{27EBD138-D829-488E-9946-BFE08290199C}" srcOrd="0" destOrd="0" parTransId="{E2E8FD08-B846-4E20-8F33-CD3D1E6BE2B6}" sibTransId="{7CAEBBC7-262D-46B9-8818-085300A12A31}"/>
    <dgm:cxn modelId="{C4755CC9-33DF-4E72-B8E5-50DDA92A2E6B}" type="presOf" srcId="{559209F3-5936-41B7-9AC7-9835B22FD939}" destId="{211967F4-B89A-4A8F-A725-D0E10521735F}" srcOrd="0" destOrd="4" presId="urn:microsoft.com/office/officeart/2005/8/layout/vList5"/>
    <dgm:cxn modelId="{939884C9-FB4C-4233-94B1-01D39477ED19}" type="presOf" srcId="{D99EAA92-85A7-4F8C-9890-5C294B307EF2}" destId="{4E0A787E-353B-4F55-AD42-9B967441041C}" srcOrd="0" destOrd="0" presId="urn:microsoft.com/office/officeart/2005/8/layout/vList5"/>
    <dgm:cxn modelId="{8B5339EC-AC19-4826-ADA5-392827ECD66B}" type="presOf" srcId="{A8E44528-C290-42B8-9D1D-DE4E3C8CFBF1}" destId="{211967F4-B89A-4A8F-A725-D0E10521735F}" srcOrd="0" destOrd="0" presId="urn:microsoft.com/office/officeart/2005/8/layout/vList5"/>
    <dgm:cxn modelId="{720363F2-0F56-4F4F-8C16-E6FFA7C809D8}" type="presOf" srcId="{27EBD138-D829-488E-9946-BFE08290199C}" destId="{211967F4-B89A-4A8F-A725-D0E10521735F}" srcOrd="0" destOrd="2" presId="urn:microsoft.com/office/officeart/2005/8/layout/vList5"/>
    <dgm:cxn modelId="{EEE39BF3-C19B-4675-880B-968D353F90F6}" srcId="{CF9A0E42-2B81-4821-A36F-A031993CBDC2}" destId="{0A93009F-C2EC-4A12-AAB1-713DD2AB9B37}" srcOrd="3" destOrd="0" parTransId="{BE7EAA41-5391-4CD1-B460-CB6514C5DA25}" sibTransId="{CF8E6747-8640-48E9-8F67-77A3B67F92A0}"/>
    <dgm:cxn modelId="{A59707E5-1888-4C3F-9C74-B916BB9A32D0}" type="presParOf" srcId="{82837127-DE10-4CB4-B003-8668E9EA2008}" destId="{9430A9CE-DA1F-4DCC-83B6-731A6372CEEE}" srcOrd="0" destOrd="0" presId="urn:microsoft.com/office/officeart/2005/8/layout/vList5"/>
    <dgm:cxn modelId="{2A8E2574-5D5E-41D7-B910-364D35E60852}" type="presParOf" srcId="{9430A9CE-DA1F-4DCC-83B6-731A6372CEEE}" destId="{262C0AE4-86E3-433C-A4EF-BC5D651BDF29}" srcOrd="0" destOrd="0" presId="urn:microsoft.com/office/officeart/2005/8/layout/vList5"/>
    <dgm:cxn modelId="{439BEA5C-EBB2-4C66-AC34-BD081EF029D8}" type="presParOf" srcId="{82837127-DE10-4CB4-B003-8668E9EA2008}" destId="{15BDD018-39D0-4701-99DB-1AAA7560A4A6}" srcOrd="1" destOrd="0" presId="urn:microsoft.com/office/officeart/2005/8/layout/vList5"/>
    <dgm:cxn modelId="{FAEFC737-7647-4F12-B791-A03F4705F11B}" type="presParOf" srcId="{82837127-DE10-4CB4-B003-8668E9EA2008}" destId="{61D4B616-0899-4918-8072-2F1BF440734D}" srcOrd="2" destOrd="0" presId="urn:microsoft.com/office/officeart/2005/8/layout/vList5"/>
    <dgm:cxn modelId="{24C5C2CF-B631-4456-A91B-425F4BF348CD}" type="presParOf" srcId="{61D4B616-0899-4918-8072-2F1BF440734D}" destId="{4E0A787E-353B-4F55-AD42-9B967441041C}" srcOrd="0" destOrd="0" presId="urn:microsoft.com/office/officeart/2005/8/layout/vList5"/>
    <dgm:cxn modelId="{EE598CA7-8A40-4BE3-B79B-7F95E02D5AA2}" type="presParOf" srcId="{82837127-DE10-4CB4-B003-8668E9EA2008}" destId="{4F4B536D-AB92-4FA8-9D29-387207FDC6AA}" srcOrd="3" destOrd="0" presId="urn:microsoft.com/office/officeart/2005/8/layout/vList5"/>
    <dgm:cxn modelId="{3D95D188-421F-4BCF-A362-6CFA5B890EF1}" type="presParOf" srcId="{82837127-DE10-4CB4-B003-8668E9EA2008}" destId="{36F4A07A-98C9-4E28-B4A3-82707DDB77CA}" srcOrd="4" destOrd="0" presId="urn:microsoft.com/office/officeart/2005/8/layout/vList5"/>
    <dgm:cxn modelId="{2D18D28F-3AF9-4582-A763-0E7AC925EFD4}" type="presParOf" srcId="{36F4A07A-98C9-4E28-B4A3-82707DDB77CA}" destId="{68BA9BD5-90DF-4F14-9C27-C1F671E45099}" srcOrd="0" destOrd="0" presId="urn:microsoft.com/office/officeart/2005/8/layout/vList5"/>
    <dgm:cxn modelId="{B81D53FB-2369-47EC-856C-3F20F0C920A5}" type="presParOf" srcId="{36F4A07A-98C9-4E28-B4A3-82707DDB77CA}" destId="{211967F4-B89A-4A8F-A725-D0E10521735F}" srcOrd="1" destOrd="0" presId="urn:microsoft.com/office/officeart/2005/8/layout/vList5"/>
    <dgm:cxn modelId="{4934EA70-9BF9-437D-BC80-72E8C0C84C35}" type="presParOf" srcId="{82837127-DE10-4CB4-B003-8668E9EA2008}" destId="{7D17CB06-A8D7-493C-A273-EEBE08AB33EC}" srcOrd="5" destOrd="0" presId="urn:microsoft.com/office/officeart/2005/8/layout/vList5"/>
    <dgm:cxn modelId="{979F3362-EB0E-48E9-B63C-8E4FEE6FEFB9}" type="presParOf" srcId="{82837127-DE10-4CB4-B003-8668E9EA2008}" destId="{02AA5697-45B3-43D9-940E-4723908678F8}" srcOrd="6" destOrd="0" presId="urn:microsoft.com/office/officeart/2005/8/layout/vList5"/>
    <dgm:cxn modelId="{3D69F3F9-EB3F-477E-B0C5-A0B8E20005D6}" type="presParOf" srcId="{02AA5697-45B3-43D9-940E-4723908678F8}" destId="{7E9789B3-52F8-4E5F-AF8B-B72740217C44}" srcOrd="0" destOrd="0" presId="urn:microsoft.com/office/officeart/2005/8/layout/vList5"/>
    <dgm:cxn modelId="{3B647F0E-D7AF-4616-8DA6-58B06D4EE6BC}" type="presParOf" srcId="{82837127-DE10-4CB4-B003-8668E9EA2008}" destId="{DA38A7FC-703C-4A4C-9B8F-5BB7018B3090}" srcOrd="7" destOrd="0" presId="urn:microsoft.com/office/officeart/2005/8/layout/vList5"/>
    <dgm:cxn modelId="{15966763-EE59-4FC5-B9FF-9788CDABEC87}" type="presParOf" srcId="{82837127-DE10-4CB4-B003-8668E9EA2008}" destId="{CEEF28AD-6CCD-4983-B8C5-6B9A79A56024}" srcOrd="8" destOrd="0" presId="urn:microsoft.com/office/officeart/2005/8/layout/vList5"/>
    <dgm:cxn modelId="{B38F0200-C115-4EF6-A41D-1E6FBB4D6FD4}" type="presParOf" srcId="{CEEF28AD-6CCD-4983-B8C5-6B9A79A56024}" destId="{ECB80F13-5767-4CE3-8020-EC047FE91AF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D18DBB-BCC3-4EC4-81C1-99D1DD577F0F}"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64B70A34-E8E4-4E19-A704-A4D0388732EF}">
      <dgm:prSet/>
      <dgm:spPr/>
      <dgm:t>
        <a:bodyPr/>
        <a:lstStyle/>
        <a:p>
          <a:pPr rtl="0"/>
          <a:r>
            <a:rPr lang="en-US" dirty="0"/>
            <a:t>Task Forces are Committees can be subject to the OPMA</a:t>
          </a:r>
        </a:p>
      </dgm:t>
    </dgm:pt>
    <dgm:pt modelId="{8438479F-2F49-4FED-89EF-7F777E1C3DD8}" type="parTrans" cxnId="{25B5F27F-9ABE-431B-8CF4-811D4943300E}">
      <dgm:prSet/>
      <dgm:spPr/>
      <dgm:t>
        <a:bodyPr/>
        <a:lstStyle/>
        <a:p>
          <a:endParaRPr lang="en-US"/>
        </a:p>
      </dgm:t>
    </dgm:pt>
    <dgm:pt modelId="{2BCEB47B-0830-40D3-958E-8C6D1DC84E4F}" type="sibTrans" cxnId="{25B5F27F-9ABE-431B-8CF4-811D4943300E}">
      <dgm:prSet/>
      <dgm:spPr/>
      <dgm:t>
        <a:bodyPr/>
        <a:lstStyle/>
        <a:p>
          <a:endParaRPr lang="en-US" dirty="0"/>
        </a:p>
      </dgm:t>
    </dgm:pt>
    <dgm:pt modelId="{E449F3B7-E003-47E0-9E72-501AD28355C2}">
      <dgm:prSet/>
      <dgm:spPr/>
      <dgm:t>
        <a:bodyPr/>
        <a:lstStyle/>
        <a:p>
          <a:pPr rtl="0"/>
          <a:r>
            <a:rPr lang="en-US" dirty="0"/>
            <a:t>Err on the side of OPMA</a:t>
          </a:r>
        </a:p>
      </dgm:t>
    </dgm:pt>
    <dgm:pt modelId="{40C43526-F2A9-40F2-B69F-D289D5053195}" type="parTrans" cxnId="{B8CD53DF-08E7-4724-8AE8-D520C58D3C2B}">
      <dgm:prSet/>
      <dgm:spPr/>
      <dgm:t>
        <a:bodyPr/>
        <a:lstStyle/>
        <a:p>
          <a:endParaRPr lang="en-US"/>
        </a:p>
      </dgm:t>
    </dgm:pt>
    <dgm:pt modelId="{E67A8990-16F4-4C61-A332-84F607912BAB}" type="sibTrans" cxnId="{B8CD53DF-08E7-4724-8AE8-D520C58D3C2B}">
      <dgm:prSet/>
      <dgm:spPr/>
      <dgm:t>
        <a:bodyPr/>
        <a:lstStyle/>
        <a:p>
          <a:endParaRPr lang="en-US" dirty="0"/>
        </a:p>
      </dgm:t>
    </dgm:pt>
    <dgm:pt modelId="{12674CBF-998C-4154-8F4F-BB66917DA39C}">
      <dgm:prSet/>
      <dgm:spPr/>
      <dgm:t>
        <a:bodyPr/>
        <a:lstStyle/>
        <a:p>
          <a:pPr rtl="0"/>
          <a:r>
            <a:rPr lang="en-US" dirty="0"/>
            <a:t>Nothing new at special meetings</a:t>
          </a:r>
        </a:p>
      </dgm:t>
    </dgm:pt>
    <dgm:pt modelId="{5D18EE68-4C90-4E11-A57D-8B9D7A17D30D}" type="parTrans" cxnId="{A142C518-3C6E-402B-BCBE-9F2A138D86F9}">
      <dgm:prSet/>
      <dgm:spPr/>
      <dgm:t>
        <a:bodyPr/>
        <a:lstStyle/>
        <a:p>
          <a:endParaRPr lang="en-US"/>
        </a:p>
      </dgm:t>
    </dgm:pt>
    <dgm:pt modelId="{45EC6B45-7E2C-4D1B-B7B0-147E4D173181}" type="sibTrans" cxnId="{A142C518-3C6E-402B-BCBE-9F2A138D86F9}">
      <dgm:prSet/>
      <dgm:spPr/>
      <dgm:t>
        <a:bodyPr/>
        <a:lstStyle/>
        <a:p>
          <a:endParaRPr lang="en-US" dirty="0"/>
        </a:p>
      </dgm:t>
    </dgm:pt>
    <dgm:pt modelId="{4AACE51E-1608-4891-9FBC-200FD5C63AF1}">
      <dgm:prSet/>
      <dgm:spPr/>
      <dgm:t>
        <a:bodyPr/>
        <a:lstStyle/>
        <a:p>
          <a:pPr rtl="0"/>
          <a:r>
            <a:rPr lang="en-US" dirty="0"/>
            <a:t>Regular Meetings for this Board are 1 time per year</a:t>
          </a:r>
        </a:p>
      </dgm:t>
    </dgm:pt>
    <dgm:pt modelId="{9AFA14C6-BAD1-4B3F-99D2-B6BF3CD8AC5F}" type="parTrans" cxnId="{CEDE3C80-BAFD-421A-A499-B49A06A11608}">
      <dgm:prSet/>
      <dgm:spPr/>
      <dgm:t>
        <a:bodyPr/>
        <a:lstStyle/>
        <a:p>
          <a:endParaRPr lang="en-US"/>
        </a:p>
      </dgm:t>
    </dgm:pt>
    <dgm:pt modelId="{01DB468A-F9CE-4F34-8BD9-16BB0C889D0B}" type="sibTrans" cxnId="{CEDE3C80-BAFD-421A-A499-B49A06A11608}">
      <dgm:prSet/>
      <dgm:spPr/>
      <dgm:t>
        <a:bodyPr/>
        <a:lstStyle/>
        <a:p>
          <a:endParaRPr lang="en-US" dirty="0"/>
        </a:p>
      </dgm:t>
    </dgm:pt>
    <dgm:pt modelId="{A370F614-4314-4667-B1FD-3CBD8F6FF7FE}" type="pres">
      <dgm:prSet presAssocID="{9DD18DBB-BCC3-4EC4-81C1-99D1DD577F0F}" presName="cycle" presStyleCnt="0">
        <dgm:presLayoutVars>
          <dgm:dir/>
          <dgm:resizeHandles val="exact"/>
        </dgm:presLayoutVars>
      </dgm:prSet>
      <dgm:spPr/>
    </dgm:pt>
    <dgm:pt modelId="{E2611028-8D93-4CA6-90DB-28677E36F524}" type="pres">
      <dgm:prSet presAssocID="{64B70A34-E8E4-4E19-A704-A4D0388732EF}" presName="node" presStyleLbl="node1" presStyleIdx="0" presStyleCnt="4" custScaleX="183233" custScaleY="108540" custRadScaleRad="106748" custRadScaleInc="-15874">
        <dgm:presLayoutVars>
          <dgm:bulletEnabled val="1"/>
        </dgm:presLayoutVars>
      </dgm:prSet>
      <dgm:spPr/>
    </dgm:pt>
    <dgm:pt modelId="{E01CA5EA-EFD9-4074-AD6E-6D83836261FA}" type="pres">
      <dgm:prSet presAssocID="{2BCEB47B-0830-40D3-958E-8C6D1DC84E4F}" presName="sibTrans" presStyleLbl="sibTrans2D1" presStyleIdx="0" presStyleCnt="4"/>
      <dgm:spPr/>
    </dgm:pt>
    <dgm:pt modelId="{80454D6E-6A03-4760-AE67-72352F9D6F6D}" type="pres">
      <dgm:prSet presAssocID="{2BCEB47B-0830-40D3-958E-8C6D1DC84E4F}" presName="connectorText" presStyleLbl="sibTrans2D1" presStyleIdx="0" presStyleCnt="4"/>
      <dgm:spPr/>
    </dgm:pt>
    <dgm:pt modelId="{4FC73AEE-1960-4A00-9394-4C7F83FD32A3}" type="pres">
      <dgm:prSet presAssocID="{E449F3B7-E003-47E0-9E72-501AD28355C2}" presName="node" presStyleLbl="node1" presStyleIdx="1" presStyleCnt="4" custScaleX="193054" custScaleY="119390" custRadScaleRad="182497" custRadScaleInc="-11653">
        <dgm:presLayoutVars>
          <dgm:bulletEnabled val="1"/>
        </dgm:presLayoutVars>
      </dgm:prSet>
      <dgm:spPr/>
    </dgm:pt>
    <dgm:pt modelId="{3BC97AAD-E1F5-4FD2-97EC-12F931764B92}" type="pres">
      <dgm:prSet presAssocID="{E67A8990-16F4-4C61-A332-84F607912BAB}" presName="sibTrans" presStyleLbl="sibTrans2D1" presStyleIdx="1" presStyleCnt="4"/>
      <dgm:spPr/>
    </dgm:pt>
    <dgm:pt modelId="{4BFD710C-5A67-4888-A362-83CA5B0AD325}" type="pres">
      <dgm:prSet presAssocID="{E67A8990-16F4-4C61-A332-84F607912BAB}" presName="connectorText" presStyleLbl="sibTrans2D1" presStyleIdx="1" presStyleCnt="4"/>
      <dgm:spPr/>
    </dgm:pt>
    <dgm:pt modelId="{3EB77298-C467-4460-8848-5F043EAC62F0}" type="pres">
      <dgm:prSet presAssocID="{12674CBF-998C-4154-8F4F-BB66917DA39C}" presName="node" presStyleLbl="node1" presStyleIdx="2" presStyleCnt="4" custScaleX="189476" custScaleY="117880" custRadScaleRad="98059" custRadScaleInc="3023">
        <dgm:presLayoutVars>
          <dgm:bulletEnabled val="1"/>
        </dgm:presLayoutVars>
      </dgm:prSet>
      <dgm:spPr/>
    </dgm:pt>
    <dgm:pt modelId="{2831ED82-BE63-43A5-9C22-E520ADABF6FA}" type="pres">
      <dgm:prSet presAssocID="{45EC6B45-7E2C-4D1B-B7B0-147E4D173181}" presName="sibTrans" presStyleLbl="sibTrans2D1" presStyleIdx="2" presStyleCnt="4"/>
      <dgm:spPr/>
    </dgm:pt>
    <dgm:pt modelId="{D674AFCE-E6B4-408F-8E6B-B0DCEDE88A39}" type="pres">
      <dgm:prSet presAssocID="{45EC6B45-7E2C-4D1B-B7B0-147E4D173181}" presName="connectorText" presStyleLbl="sibTrans2D1" presStyleIdx="2" presStyleCnt="4"/>
      <dgm:spPr/>
    </dgm:pt>
    <dgm:pt modelId="{6C536B2C-DDE5-44F8-AE80-AD070609B596}" type="pres">
      <dgm:prSet presAssocID="{4AACE51E-1608-4891-9FBC-200FD5C63AF1}" presName="node" presStyleLbl="node1" presStyleIdx="3" presStyleCnt="4" custScaleX="191097" custScaleY="118165" custRadScaleRad="183053" custRadScaleInc="2159">
        <dgm:presLayoutVars>
          <dgm:bulletEnabled val="1"/>
        </dgm:presLayoutVars>
      </dgm:prSet>
      <dgm:spPr/>
    </dgm:pt>
    <dgm:pt modelId="{BC0D8307-209D-4B9A-8963-D7541F83EC78}" type="pres">
      <dgm:prSet presAssocID="{01DB468A-F9CE-4F34-8BD9-16BB0C889D0B}" presName="sibTrans" presStyleLbl="sibTrans2D1" presStyleIdx="3" presStyleCnt="4"/>
      <dgm:spPr/>
    </dgm:pt>
    <dgm:pt modelId="{26AC2E32-258E-407D-A11E-3B83DC9500FA}" type="pres">
      <dgm:prSet presAssocID="{01DB468A-F9CE-4F34-8BD9-16BB0C889D0B}" presName="connectorText" presStyleLbl="sibTrans2D1" presStyleIdx="3" presStyleCnt="4"/>
      <dgm:spPr/>
    </dgm:pt>
  </dgm:ptLst>
  <dgm:cxnLst>
    <dgm:cxn modelId="{38BC1906-1D8D-4838-A6F6-3822EA2A0307}" type="presOf" srcId="{9DD18DBB-BCC3-4EC4-81C1-99D1DD577F0F}" destId="{A370F614-4314-4667-B1FD-3CBD8F6FF7FE}" srcOrd="0" destOrd="0" presId="urn:microsoft.com/office/officeart/2005/8/layout/cycle2"/>
    <dgm:cxn modelId="{A142C518-3C6E-402B-BCBE-9F2A138D86F9}" srcId="{9DD18DBB-BCC3-4EC4-81C1-99D1DD577F0F}" destId="{12674CBF-998C-4154-8F4F-BB66917DA39C}" srcOrd="2" destOrd="0" parTransId="{5D18EE68-4C90-4E11-A57D-8B9D7A17D30D}" sibTransId="{45EC6B45-7E2C-4D1B-B7B0-147E4D173181}"/>
    <dgm:cxn modelId="{5C6CF621-5F8D-44DB-8C44-DF08997C4B7D}" type="presOf" srcId="{45EC6B45-7E2C-4D1B-B7B0-147E4D173181}" destId="{2831ED82-BE63-43A5-9C22-E520ADABF6FA}" srcOrd="0" destOrd="0" presId="urn:microsoft.com/office/officeart/2005/8/layout/cycle2"/>
    <dgm:cxn modelId="{745B6436-27F9-4951-9D8A-83EBA5917084}" type="presOf" srcId="{45EC6B45-7E2C-4D1B-B7B0-147E4D173181}" destId="{D674AFCE-E6B4-408F-8E6B-B0DCEDE88A39}" srcOrd="1" destOrd="0" presId="urn:microsoft.com/office/officeart/2005/8/layout/cycle2"/>
    <dgm:cxn modelId="{EABFF75B-BC3E-4D31-A89F-599D1EA47179}" type="presOf" srcId="{4AACE51E-1608-4891-9FBC-200FD5C63AF1}" destId="{6C536B2C-DDE5-44F8-AE80-AD070609B596}" srcOrd="0" destOrd="0" presId="urn:microsoft.com/office/officeart/2005/8/layout/cycle2"/>
    <dgm:cxn modelId="{D73D1962-7A01-430E-89B3-02DAA757CC10}" type="presOf" srcId="{E449F3B7-E003-47E0-9E72-501AD28355C2}" destId="{4FC73AEE-1960-4A00-9394-4C7F83FD32A3}" srcOrd="0" destOrd="0" presId="urn:microsoft.com/office/officeart/2005/8/layout/cycle2"/>
    <dgm:cxn modelId="{E88D8E42-DA5C-4C72-BE18-CE6766FF1F89}" type="presOf" srcId="{2BCEB47B-0830-40D3-958E-8C6D1DC84E4F}" destId="{E01CA5EA-EFD9-4074-AD6E-6D83836261FA}" srcOrd="0" destOrd="0" presId="urn:microsoft.com/office/officeart/2005/8/layout/cycle2"/>
    <dgm:cxn modelId="{B898E17D-03D3-4939-B7E6-A8F6B359CE46}" type="presOf" srcId="{E67A8990-16F4-4C61-A332-84F607912BAB}" destId="{3BC97AAD-E1F5-4FD2-97EC-12F931764B92}" srcOrd="0" destOrd="0" presId="urn:microsoft.com/office/officeart/2005/8/layout/cycle2"/>
    <dgm:cxn modelId="{25B5F27F-9ABE-431B-8CF4-811D4943300E}" srcId="{9DD18DBB-BCC3-4EC4-81C1-99D1DD577F0F}" destId="{64B70A34-E8E4-4E19-A704-A4D0388732EF}" srcOrd="0" destOrd="0" parTransId="{8438479F-2F49-4FED-89EF-7F777E1C3DD8}" sibTransId="{2BCEB47B-0830-40D3-958E-8C6D1DC84E4F}"/>
    <dgm:cxn modelId="{CEDE3C80-BAFD-421A-A499-B49A06A11608}" srcId="{9DD18DBB-BCC3-4EC4-81C1-99D1DD577F0F}" destId="{4AACE51E-1608-4891-9FBC-200FD5C63AF1}" srcOrd="3" destOrd="0" parTransId="{9AFA14C6-BAD1-4B3F-99D2-B6BF3CD8AC5F}" sibTransId="{01DB468A-F9CE-4F34-8BD9-16BB0C889D0B}"/>
    <dgm:cxn modelId="{485B8B87-5BD7-4808-802F-C2B4C10722CF}" type="presOf" srcId="{2BCEB47B-0830-40D3-958E-8C6D1DC84E4F}" destId="{80454D6E-6A03-4760-AE67-72352F9D6F6D}" srcOrd="1" destOrd="0" presId="urn:microsoft.com/office/officeart/2005/8/layout/cycle2"/>
    <dgm:cxn modelId="{2C18D2A2-C9D3-49AE-99F0-FF0A9A2666FC}" type="presOf" srcId="{64B70A34-E8E4-4E19-A704-A4D0388732EF}" destId="{E2611028-8D93-4CA6-90DB-28677E36F524}" srcOrd="0" destOrd="0" presId="urn:microsoft.com/office/officeart/2005/8/layout/cycle2"/>
    <dgm:cxn modelId="{9A451CA5-0C45-4BF5-840E-D1123B612F40}" type="presOf" srcId="{12674CBF-998C-4154-8F4F-BB66917DA39C}" destId="{3EB77298-C467-4460-8848-5F043EAC62F0}" srcOrd="0" destOrd="0" presId="urn:microsoft.com/office/officeart/2005/8/layout/cycle2"/>
    <dgm:cxn modelId="{B3AA51A6-F854-49B8-A634-591F6FE306CE}" type="presOf" srcId="{E67A8990-16F4-4C61-A332-84F607912BAB}" destId="{4BFD710C-5A67-4888-A362-83CA5B0AD325}" srcOrd="1" destOrd="0" presId="urn:microsoft.com/office/officeart/2005/8/layout/cycle2"/>
    <dgm:cxn modelId="{F618DCC0-9182-42EF-8E4B-71F4DA305624}" type="presOf" srcId="{01DB468A-F9CE-4F34-8BD9-16BB0C889D0B}" destId="{BC0D8307-209D-4B9A-8963-D7541F83EC78}" srcOrd="0" destOrd="0" presId="urn:microsoft.com/office/officeart/2005/8/layout/cycle2"/>
    <dgm:cxn modelId="{F54FF7D8-09CD-4CE0-AA5F-B9FC9D551E1C}" type="presOf" srcId="{01DB468A-F9CE-4F34-8BD9-16BB0C889D0B}" destId="{26AC2E32-258E-407D-A11E-3B83DC9500FA}" srcOrd="1" destOrd="0" presId="urn:microsoft.com/office/officeart/2005/8/layout/cycle2"/>
    <dgm:cxn modelId="{B8CD53DF-08E7-4724-8AE8-D520C58D3C2B}" srcId="{9DD18DBB-BCC3-4EC4-81C1-99D1DD577F0F}" destId="{E449F3B7-E003-47E0-9E72-501AD28355C2}" srcOrd="1" destOrd="0" parTransId="{40C43526-F2A9-40F2-B69F-D289D5053195}" sibTransId="{E67A8990-16F4-4C61-A332-84F607912BAB}"/>
    <dgm:cxn modelId="{AD3A8673-F231-42DB-9AE6-0C5CFD9F6BB8}" type="presParOf" srcId="{A370F614-4314-4667-B1FD-3CBD8F6FF7FE}" destId="{E2611028-8D93-4CA6-90DB-28677E36F524}" srcOrd="0" destOrd="0" presId="urn:microsoft.com/office/officeart/2005/8/layout/cycle2"/>
    <dgm:cxn modelId="{27FABA62-2B83-4899-A832-3D155E1ED585}" type="presParOf" srcId="{A370F614-4314-4667-B1FD-3CBD8F6FF7FE}" destId="{E01CA5EA-EFD9-4074-AD6E-6D83836261FA}" srcOrd="1" destOrd="0" presId="urn:microsoft.com/office/officeart/2005/8/layout/cycle2"/>
    <dgm:cxn modelId="{8C80B569-C119-47FE-9310-30FEAD3F04B8}" type="presParOf" srcId="{E01CA5EA-EFD9-4074-AD6E-6D83836261FA}" destId="{80454D6E-6A03-4760-AE67-72352F9D6F6D}" srcOrd="0" destOrd="0" presId="urn:microsoft.com/office/officeart/2005/8/layout/cycle2"/>
    <dgm:cxn modelId="{4575EBC9-971F-478F-B095-A0CAE6161823}" type="presParOf" srcId="{A370F614-4314-4667-B1FD-3CBD8F6FF7FE}" destId="{4FC73AEE-1960-4A00-9394-4C7F83FD32A3}" srcOrd="2" destOrd="0" presId="urn:microsoft.com/office/officeart/2005/8/layout/cycle2"/>
    <dgm:cxn modelId="{84F02A5D-6D74-4221-808F-DA5B96A76E61}" type="presParOf" srcId="{A370F614-4314-4667-B1FD-3CBD8F6FF7FE}" destId="{3BC97AAD-E1F5-4FD2-97EC-12F931764B92}" srcOrd="3" destOrd="0" presId="urn:microsoft.com/office/officeart/2005/8/layout/cycle2"/>
    <dgm:cxn modelId="{7C47BB50-8BC7-4611-BD48-D70194853CF3}" type="presParOf" srcId="{3BC97AAD-E1F5-4FD2-97EC-12F931764B92}" destId="{4BFD710C-5A67-4888-A362-83CA5B0AD325}" srcOrd="0" destOrd="0" presId="urn:microsoft.com/office/officeart/2005/8/layout/cycle2"/>
    <dgm:cxn modelId="{4F986D67-A178-4420-A06C-5E400E713F4F}" type="presParOf" srcId="{A370F614-4314-4667-B1FD-3CBD8F6FF7FE}" destId="{3EB77298-C467-4460-8848-5F043EAC62F0}" srcOrd="4" destOrd="0" presId="urn:microsoft.com/office/officeart/2005/8/layout/cycle2"/>
    <dgm:cxn modelId="{713B3153-C388-4D36-A3E2-CBC69F5A12CB}" type="presParOf" srcId="{A370F614-4314-4667-B1FD-3CBD8F6FF7FE}" destId="{2831ED82-BE63-43A5-9C22-E520ADABF6FA}" srcOrd="5" destOrd="0" presId="urn:microsoft.com/office/officeart/2005/8/layout/cycle2"/>
    <dgm:cxn modelId="{0EBC7BEF-316C-4BB8-9106-0948FAA26D68}" type="presParOf" srcId="{2831ED82-BE63-43A5-9C22-E520ADABF6FA}" destId="{D674AFCE-E6B4-408F-8E6B-B0DCEDE88A39}" srcOrd="0" destOrd="0" presId="urn:microsoft.com/office/officeart/2005/8/layout/cycle2"/>
    <dgm:cxn modelId="{F7965AA4-2D01-4EE5-BD1C-BE542D364E44}" type="presParOf" srcId="{A370F614-4314-4667-B1FD-3CBD8F6FF7FE}" destId="{6C536B2C-DDE5-44F8-AE80-AD070609B596}" srcOrd="6" destOrd="0" presId="urn:microsoft.com/office/officeart/2005/8/layout/cycle2"/>
    <dgm:cxn modelId="{1A0C5FA3-8B9E-44C3-A971-06FCFBF41D25}" type="presParOf" srcId="{A370F614-4314-4667-B1FD-3CBD8F6FF7FE}" destId="{BC0D8307-209D-4B9A-8963-D7541F83EC78}" srcOrd="7" destOrd="0" presId="urn:microsoft.com/office/officeart/2005/8/layout/cycle2"/>
    <dgm:cxn modelId="{C1C09B50-AB15-452A-9488-8B1C157F87F5}" type="presParOf" srcId="{BC0D8307-209D-4B9A-8963-D7541F83EC78}" destId="{26AC2E32-258E-407D-A11E-3B83DC9500F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4E20DA7-D825-40D7-844E-E884A7AE3D5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4A5F31A6-70A4-4144-B56B-CB5F39A5332E}">
      <dgm:prSet custT="1"/>
      <dgm:spPr/>
      <dgm:t>
        <a:bodyPr/>
        <a:lstStyle/>
        <a:p>
          <a:pPr algn="ctr" rtl="0"/>
          <a:r>
            <a:rPr lang="en-US" sz="1800" dirty="0"/>
            <a:t>Review BRPELS -- How to do a thorough search.</a:t>
          </a:r>
        </a:p>
      </dgm:t>
    </dgm:pt>
    <dgm:pt modelId="{25EE5075-475C-4FA1-949F-7FDBA3EDD48D}" type="parTrans" cxnId="{8A52372D-B53F-492F-80F6-BEB3C5ADEF80}">
      <dgm:prSet/>
      <dgm:spPr/>
      <dgm:t>
        <a:bodyPr/>
        <a:lstStyle/>
        <a:p>
          <a:endParaRPr lang="en-US"/>
        </a:p>
      </dgm:t>
    </dgm:pt>
    <dgm:pt modelId="{12F843A7-0BA2-4651-B754-10D5095D73DE}" type="sibTrans" cxnId="{8A52372D-B53F-492F-80F6-BEB3C5ADEF80}">
      <dgm:prSet/>
      <dgm:spPr/>
      <dgm:t>
        <a:bodyPr/>
        <a:lstStyle/>
        <a:p>
          <a:endParaRPr lang="en-US"/>
        </a:p>
      </dgm:t>
    </dgm:pt>
    <dgm:pt modelId="{6E0ED2DC-00C4-42D7-8C6E-BCD04B88A348}">
      <dgm:prSet custT="1"/>
      <dgm:spPr/>
      <dgm:t>
        <a:bodyPr/>
        <a:lstStyle/>
        <a:p>
          <a:pPr algn="ctr" rtl="0"/>
          <a:r>
            <a:rPr lang="en-US" sz="1800" dirty="0"/>
            <a:t>private emails for search words</a:t>
          </a:r>
        </a:p>
      </dgm:t>
    </dgm:pt>
    <dgm:pt modelId="{73B9A5F1-1770-42A0-9160-0D9E53B08B8F}" type="parTrans" cxnId="{DFF39350-5AF0-4A48-867F-CBC1AB47D5CC}">
      <dgm:prSet/>
      <dgm:spPr/>
      <dgm:t>
        <a:bodyPr/>
        <a:lstStyle/>
        <a:p>
          <a:endParaRPr lang="en-US"/>
        </a:p>
      </dgm:t>
    </dgm:pt>
    <dgm:pt modelId="{A59CC02F-DA61-4ADB-9EEF-A352E115B44F}" type="sibTrans" cxnId="{DFF39350-5AF0-4A48-867F-CBC1AB47D5CC}">
      <dgm:prSet/>
      <dgm:spPr/>
      <dgm:t>
        <a:bodyPr/>
        <a:lstStyle/>
        <a:p>
          <a:endParaRPr lang="en-US"/>
        </a:p>
      </dgm:t>
    </dgm:pt>
    <dgm:pt modelId="{45F3C333-BA43-4280-A698-D78DEBD72F19}">
      <dgm:prSet custT="1"/>
      <dgm:spPr/>
      <dgm:t>
        <a:bodyPr/>
        <a:lstStyle/>
        <a:p>
          <a:pPr rtl="0"/>
          <a:r>
            <a:rPr lang="en-US" sz="2000" dirty="0"/>
            <a:t>Retentions schedule – file with </a:t>
          </a:r>
        </a:p>
        <a:p>
          <a:pPr rtl="0"/>
          <a:r>
            <a:rPr lang="en-US" sz="2000" dirty="0"/>
            <a:t>(what to keep and for how long)</a:t>
          </a:r>
        </a:p>
      </dgm:t>
    </dgm:pt>
    <dgm:pt modelId="{2440FA86-50EF-45DD-BC46-713B03735A8E}" type="parTrans" cxnId="{2F8E26D6-977F-4F74-88B6-37930B92F25F}">
      <dgm:prSet/>
      <dgm:spPr/>
      <dgm:t>
        <a:bodyPr/>
        <a:lstStyle/>
        <a:p>
          <a:endParaRPr lang="en-US"/>
        </a:p>
      </dgm:t>
    </dgm:pt>
    <dgm:pt modelId="{AA8415EC-B1F4-4CFC-B5BE-83BAE4FD9AD7}" type="sibTrans" cxnId="{2F8E26D6-977F-4F74-88B6-37930B92F25F}">
      <dgm:prSet/>
      <dgm:spPr/>
      <dgm:t>
        <a:bodyPr/>
        <a:lstStyle/>
        <a:p>
          <a:endParaRPr lang="en-US"/>
        </a:p>
      </dgm:t>
    </dgm:pt>
    <dgm:pt modelId="{7AEAE747-FD0E-48B2-9826-52BB73D40943}">
      <dgm:prSet/>
      <dgm:spPr/>
      <dgm:t>
        <a:bodyPr/>
        <a:lstStyle/>
        <a:p>
          <a:pPr rtl="0"/>
          <a:r>
            <a:rPr lang="en-US" dirty="0"/>
            <a:t>Remember to periodically delete. </a:t>
          </a:r>
        </a:p>
      </dgm:t>
    </dgm:pt>
    <dgm:pt modelId="{B15ABDD3-89DC-4D83-AFA5-3632CDBF0B7F}" type="parTrans" cxnId="{735EEF8A-B62A-4C5D-B45A-8033D6A9882D}">
      <dgm:prSet/>
      <dgm:spPr/>
      <dgm:t>
        <a:bodyPr/>
        <a:lstStyle/>
        <a:p>
          <a:endParaRPr lang="en-US"/>
        </a:p>
      </dgm:t>
    </dgm:pt>
    <dgm:pt modelId="{1CF25FC6-A25E-42A2-B9E1-D35A9F0CA193}" type="sibTrans" cxnId="{735EEF8A-B62A-4C5D-B45A-8033D6A9882D}">
      <dgm:prSet/>
      <dgm:spPr/>
      <dgm:t>
        <a:bodyPr/>
        <a:lstStyle/>
        <a:p>
          <a:endParaRPr lang="en-US"/>
        </a:p>
      </dgm:t>
    </dgm:pt>
    <dgm:pt modelId="{0E1ACFB3-970B-4B87-8894-00702D6F1BE3}">
      <dgm:prSet/>
      <dgm:spPr/>
      <dgm:t>
        <a:bodyPr/>
        <a:lstStyle/>
        <a:p>
          <a:pPr rtl="0"/>
          <a:r>
            <a:rPr lang="en-US" dirty="0"/>
            <a:t>Delete records when you are supposed to. </a:t>
          </a:r>
        </a:p>
      </dgm:t>
    </dgm:pt>
    <dgm:pt modelId="{B9F772FD-0E49-430C-AA94-97B56BB106F1}" type="parTrans" cxnId="{AD6EFD81-AF32-4085-87B0-350DC8A43885}">
      <dgm:prSet/>
      <dgm:spPr/>
      <dgm:t>
        <a:bodyPr/>
        <a:lstStyle/>
        <a:p>
          <a:endParaRPr lang="en-US"/>
        </a:p>
      </dgm:t>
    </dgm:pt>
    <dgm:pt modelId="{A72D4DA0-901B-40FE-B73B-763C7CE9CCBB}" type="sibTrans" cxnId="{AD6EFD81-AF32-4085-87B0-350DC8A43885}">
      <dgm:prSet/>
      <dgm:spPr/>
      <dgm:t>
        <a:bodyPr/>
        <a:lstStyle/>
        <a:p>
          <a:endParaRPr lang="en-US"/>
        </a:p>
      </dgm:t>
    </dgm:pt>
    <dgm:pt modelId="{20A4F351-0E18-4671-B53C-30D370AEEE00}" type="pres">
      <dgm:prSet presAssocID="{24E20DA7-D825-40D7-844E-E884A7AE3D5A}" presName="compositeShape" presStyleCnt="0">
        <dgm:presLayoutVars>
          <dgm:dir/>
          <dgm:resizeHandles/>
        </dgm:presLayoutVars>
      </dgm:prSet>
      <dgm:spPr/>
    </dgm:pt>
    <dgm:pt modelId="{9E0C8270-941E-4362-945F-3537B4B4BF24}" type="pres">
      <dgm:prSet presAssocID="{24E20DA7-D825-40D7-844E-E884A7AE3D5A}" presName="pyramid" presStyleLbl="node1" presStyleIdx="0" presStyleCnt="1"/>
      <dgm:spPr/>
    </dgm:pt>
    <dgm:pt modelId="{32D027FD-FC7A-4C16-89E0-76A6947991CC}" type="pres">
      <dgm:prSet presAssocID="{24E20DA7-D825-40D7-844E-E884A7AE3D5A}" presName="theList" presStyleCnt="0"/>
      <dgm:spPr/>
    </dgm:pt>
    <dgm:pt modelId="{A76909AE-659B-445F-896B-0DA18B6A2278}" type="pres">
      <dgm:prSet presAssocID="{4A5F31A6-70A4-4144-B56B-CB5F39A5332E}" presName="aNode" presStyleLbl="fgAcc1" presStyleIdx="0" presStyleCnt="4" custScaleX="181296" custScaleY="103905" custLinFactNeighborX="34235" custLinFactNeighborY="-52764">
        <dgm:presLayoutVars>
          <dgm:bulletEnabled val="1"/>
        </dgm:presLayoutVars>
      </dgm:prSet>
      <dgm:spPr/>
    </dgm:pt>
    <dgm:pt modelId="{156D3DD9-6C78-404F-8F3B-420DCABF6A04}" type="pres">
      <dgm:prSet presAssocID="{4A5F31A6-70A4-4144-B56B-CB5F39A5332E}" presName="aSpace" presStyleCnt="0"/>
      <dgm:spPr/>
    </dgm:pt>
    <dgm:pt modelId="{7D2B132C-EB9A-472F-8B1C-6B475CF2EB49}" type="pres">
      <dgm:prSet presAssocID="{45F3C333-BA43-4280-A698-D78DEBD72F19}" presName="aNode" presStyleLbl="fgAcc1" presStyleIdx="1" presStyleCnt="4" custScaleX="178906" custScaleY="108300" custLinFactY="19518" custLinFactNeighborX="32457" custLinFactNeighborY="100000">
        <dgm:presLayoutVars>
          <dgm:bulletEnabled val="1"/>
        </dgm:presLayoutVars>
      </dgm:prSet>
      <dgm:spPr/>
    </dgm:pt>
    <dgm:pt modelId="{F217A3F6-69CA-4F73-B909-CF1A54144A8E}" type="pres">
      <dgm:prSet presAssocID="{45F3C333-BA43-4280-A698-D78DEBD72F19}" presName="aSpace" presStyleCnt="0"/>
      <dgm:spPr/>
    </dgm:pt>
    <dgm:pt modelId="{B2C6B709-4A0F-4652-95AD-53436A4240CD}" type="pres">
      <dgm:prSet presAssocID="{7AEAE747-FD0E-48B2-9826-52BB73D40943}" presName="aNode" presStyleLbl="fgAcc1" presStyleIdx="2" presStyleCnt="4" custScaleX="180390" custLinFactY="30034" custLinFactNeighborX="33706" custLinFactNeighborY="100000">
        <dgm:presLayoutVars>
          <dgm:bulletEnabled val="1"/>
        </dgm:presLayoutVars>
      </dgm:prSet>
      <dgm:spPr/>
    </dgm:pt>
    <dgm:pt modelId="{94759593-7A1C-455C-8F8F-127C3EF9E321}" type="pres">
      <dgm:prSet presAssocID="{7AEAE747-FD0E-48B2-9826-52BB73D40943}" presName="aSpace" presStyleCnt="0"/>
      <dgm:spPr/>
    </dgm:pt>
    <dgm:pt modelId="{1D2463D9-96E9-41BC-9660-C1159834D299}" type="pres">
      <dgm:prSet presAssocID="{0E1ACFB3-970B-4B87-8894-00702D6F1BE3}" presName="aNode" presStyleLbl="fgAcc1" presStyleIdx="3" presStyleCnt="4" custAng="0" custScaleX="181572" custLinFactY="49413" custLinFactNeighborX="32494" custLinFactNeighborY="100000">
        <dgm:presLayoutVars>
          <dgm:bulletEnabled val="1"/>
        </dgm:presLayoutVars>
      </dgm:prSet>
      <dgm:spPr/>
    </dgm:pt>
    <dgm:pt modelId="{A5A2A694-FF77-4B08-9930-A052BF3B9616}" type="pres">
      <dgm:prSet presAssocID="{0E1ACFB3-970B-4B87-8894-00702D6F1BE3}" presName="aSpace" presStyleCnt="0"/>
      <dgm:spPr/>
    </dgm:pt>
  </dgm:ptLst>
  <dgm:cxnLst>
    <dgm:cxn modelId="{8836330C-8610-4989-A288-B3DF8E905BB7}" type="presOf" srcId="{0E1ACFB3-970B-4B87-8894-00702D6F1BE3}" destId="{1D2463D9-96E9-41BC-9660-C1159834D299}" srcOrd="0" destOrd="0" presId="urn:microsoft.com/office/officeart/2005/8/layout/pyramid2"/>
    <dgm:cxn modelId="{BC0F4226-AE1F-48D3-BC43-E4322819B2A7}" type="presOf" srcId="{45F3C333-BA43-4280-A698-D78DEBD72F19}" destId="{7D2B132C-EB9A-472F-8B1C-6B475CF2EB49}" srcOrd="0" destOrd="0" presId="urn:microsoft.com/office/officeart/2005/8/layout/pyramid2"/>
    <dgm:cxn modelId="{8A52372D-B53F-492F-80F6-BEB3C5ADEF80}" srcId="{24E20DA7-D825-40D7-844E-E884A7AE3D5A}" destId="{4A5F31A6-70A4-4144-B56B-CB5F39A5332E}" srcOrd="0" destOrd="0" parTransId="{25EE5075-475C-4FA1-949F-7FDBA3EDD48D}" sibTransId="{12F843A7-0BA2-4651-B754-10D5095D73DE}"/>
    <dgm:cxn modelId="{11BA5F30-3159-49C9-992C-4A20A65EBC82}" type="presOf" srcId="{7AEAE747-FD0E-48B2-9826-52BB73D40943}" destId="{B2C6B709-4A0F-4652-95AD-53436A4240CD}" srcOrd="0" destOrd="0" presId="urn:microsoft.com/office/officeart/2005/8/layout/pyramid2"/>
    <dgm:cxn modelId="{DFF39350-5AF0-4A48-867F-CBC1AB47D5CC}" srcId="{4A5F31A6-70A4-4144-B56B-CB5F39A5332E}" destId="{6E0ED2DC-00C4-42D7-8C6E-BCD04B88A348}" srcOrd="0" destOrd="0" parTransId="{73B9A5F1-1770-42A0-9160-0D9E53B08B8F}" sibTransId="{A59CC02F-DA61-4ADB-9EEF-A352E115B44F}"/>
    <dgm:cxn modelId="{AD6EFD81-AF32-4085-87B0-350DC8A43885}" srcId="{24E20DA7-D825-40D7-844E-E884A7AE3D5A}" destId="{0E1ACFB3-970B-4B87-8894-00702D6F1BE3}" srcOrd="3" destOrd="0" parTransId="{B9F772FD-0E49-430C-AA94-97B56BB106F1}" sibTransId="{A72D4DA0-901B-40FE-B73B-763C7CE9CCBB}"/>
    <dgm:cxn modelId="{735EEF8A-B62A-4C5D-B45A-8033D6A9882D}" srcId="{24E20DA7-D825-40D7-844E-E884A7AE3D5A}" destId="{7AEAE747-FD0E-48B2-9826-52BB73D40943}" srcOrd="2" destOrd="0" parTransId="{B15ABDD3-89DC-4D83-AFA5-3632CDBF0B7F}" sibTransId="{1CF25FC6-A25E-42A2-B9E1-D35A9F0CA193}"/>
    <dgm:cxn modelId="{5980189C-FDF8-4E9F-BAC0-860BC02CD987}" type="presOf" srcId="{24E20DA7-D825-40D7-844E-E884A7AE3D5A}" destId="{20A4F351-0E18-4671-B53C-30D370AEEE00}" srcOrd="0" destOrd="0" presId="urn:microsoft.com/office/officeart/2005/8/layout/pyramid2"/>
    <dgm:cxn modelId="{11D6DDA6-26D9-4744-9DFD-5FEF8DFBDA17}" type="presOf" srcId="{4A5F31A6-70A4-4144-B56B-CB5F39A5332E}" destId="{A76909AE-659B-445F-896B-0DA18B6A2278}" srcOrd="0" destOrd="0" presId="urn:microsoft.com/office/officeart/2005/8/layout/pyramid2"/>
    <dgm:cxn modelId="{2F8E26D6-977F-4F74-88B6-37930B92F25F}" srcId="{24E20DA7-D825-40D7-844E-E884A7AE3D5A}" destId="{45F3C333-BA43-4280-A698-D78DEBD72F19}" srcOrd="1" destOrd="0" parTransId="{2440FA86-50EF-45DD-BC46-713B03735A8E}" sibTransId="{AA8415EC-B1F4-4CFC-B5BE-83BAE4FD9AD7}"/>
    <dgm:cxn modelId="{349D27EE-39D5-428A-8144-00A3826D3C55}" type="presOf" srcId="{6E0ED2DC-00C4-42D7-8C6E-BCD04B88A348}" destId="{A76909AE-659B-445F-896B-0DA18B6A2278}" srcOrd="0" destOrd="1" presId="urn:microsoft.com/office/officeart/2005/8/layout/pyramid2"/>
    <dgm:cxn modelId="{50FFD5FC-9FC2-4ACD-8C4B-994E84ACC816}" type="presParOf" srcId="{20A4F351-0E18-4671-B53C-30D370AEEE00}" destId="{9E0C8270-941E-4362-945F-3537B4B4BF24}" srcOrd="0" destOrd="0" presId="urn:microsoft.com/office/officeart/2005/8/layout/pyramid2"/>
    <dgm:cxn modelId="{683E05C6-C127-4103-B29F-13983170C93A}" type="presParOf" srcId="{20A4F351-0E18-4671-B53C-30D370AEEE00}" destId="{32D027FD-FC7A-4C16-89E0-76A6947991CC}" srcOrd="1" destOrd="0" presId="urn:microsoft.com/office/officeart/2005/8/layout/pyramid2"/>
    <dgm:cxn modelId="{8D24CFC2-26ED-4B32-8BAA-EA6ED7A6DD0F}" type="presParOf" srcId="{32D027FD-FC7A-4C16-89E0-76A6947991CC}" destId="{A76909AE-659B-445F-896B-0DA18B6A2278}" srcOrd="0" destOrd="0" presId="urn:microsoft.com/office/officeart/2005/8/layout/pyramid2"/>
    <dgm:cxn modelId="{142D02F3-FD82-4272-ADB6-D12AF50F920C}" type="presParOf" srcId="{32D027FD-FC7A-4C16-89E0-76A6947991CC}" destId="{156D3DD9-6C78-404F-8F3B-420DCABF6A04}" srcOrd="1" destOrd="0" presId="urn:microsoft.com/office/officeart/2005/8/layout/pyramid2"/>
    <dgm:cxn modelId="{790A2CB4-8F26-4272-B869-BB7D52746CCC}" type="presParOf" srcId="{32D027FD-FC7A-4C16-89E0-76A6947991CC}" destId="{7D2B132C-EB9A-472F-8B1C-6B475CF2EB49}" srcOrd="2" destOrd="0" presId="urn:microsoft.com/office/officeart/2005/8/layout/pyramid2"/>
    <dgm:cxn modelId="{FB3851A8-6050-481C-9D80-579EE010C449}" type="presParOf" srcId="{32D027FD-FC7A-4C16-89E0-76A6947991CC}" destId="{F217A3F6-69CA-4F73-B909-CF1A54144A8E}" srcOrd="3" destOrd="0" presId="urn:microsoft.com/office/officeart/2005/8/layout/pyramid2"/>
    <dgm:cxn modelId="{6B22EA0B-2D09-4C8B-9703-F1B200A0BD00}" type="presParOf" srcId="{32D027FD-FC7A-4C16-89E0-76A6947991CC}" destId="{B2C6B709-4A0F-4652-95AD-53436A4240CD}" srcOrd="4" destOrd="0" presId="urn:microsoft.com/office/officeart/2005/8/layout/pyramid2"/>
    <dgm:cxn modelId="{45E3A2D2-9435-4F9E-994B-3DE90F67E6F4}" type="presParOf" srcId="{32D027FD-FC7A-4C16-89E0-76A6947991CC}" destId="{94759593-7A1C-455C-8F8F-127C3EF9E321}" srcOrd="5" destOrd="0" presId="urn:microsoft.com/office/officeart/2005/8/layout/pyramid2"/>
    <dgm:cxn modelId="{C3553608-AC70-4FE4-B0A0-7A717A528C4F}" type="presParOf" srcId="{32D027FD-FC7A-4C16-89E0-76A6947991CC}" destId="{1D2463D9-96E9-41BC-9660-C1159834D299}" srcOrd="6" destOrd="0" presId="urn:microsoft.com/office/officeart/2005/8/layout/pyramid2"/>
    <dgm:cxn modelId="{4DBD8AFE-09ED-4438-AEC9-703B11642839}" type="presParOf" srcId="{32D027FD-FC7A-4C16-89E0-76A6947991CC}" destId="{A5A2A694-FF77-4B08-9930-A052BF3B9616}"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F40D44-0240-443E-B31F-643E4A87062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1A04F73-EC83-4393-86BA-D2B317020BBF}">
      <dgm:prSet custT="1"/>
      <dgm:spPr/>
      <dgm:t>
        <a:bodyPr/>
        <a:lstStyle/>
        <a:p>
          <a:pPr rtl="0"/>
          <a:r>
            <a:rPr lang="en-US" sz="2000" dirty="0"/>
            <a:t>Log into your Board MS365 account to access SharePoint</a:t>
          </a:r>
        </a:p>
      </dgm:t>
    </dgm:pt>
    <dgm:pt modelId="{B2BD5007-EB77-4CDD-970E-0D45B51E0323}" type="parTrans" cxnId="{7183E6FB-AC41-4CE1-9C95-3BD0A940C708}">
      <dgm:prSet/>
      <dgm:spPr/>
      <dgm:t>
        <a:bodyPr/>
        <a:lstStyle/>
        <a:p>
          <a:endParaRPr lang="en-US"/>
        </a:p>
      </dgm:t>
    </dgm:pt>
    <dgm:pt modelId="{33971203-1C6A-4E0F-B459-2E6BA08ECAF4}" type="sibTrans" cxnId="{7183E6FB-AC41-4CE1-9C95-3BD0A940C708}">
      <dgm:prSet/>
      <dgm:spPr/>
      <dgm:t>
        <a:bodyPr/>
        <a:lstStyle/>
        <a:p>
          <a:endParaRPr lang="en-US"/>
        </a:p>
      </dgm:t>
    </dgm:pt>
    <dgm:pt modelId="{5A342354-B65F-4165-BDB7-98CDA4F91939}">
      <dgm:prSet custT="1"/>
      <dgm:spPr/>
      <dgm:t>
        <a:bodyPr/>
        <a:lstStyle/>
        <a:p>
          <a:pPr rtl="0"/>
          <a:r>
            <a:rPr lang="en-US" sz="2000" cap="all"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https://www.office.com</a:t>
          </a:r>
          <a:r>
            <a:rPr lang="en-US" sz="20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t>
          </a:r>
          <a:r>
            <a:rPr lang="en-US" sz="2000" dirty="0">
              <a:solidFill>
                <a:schemeClr val="bg1"/>
              </a:solidFill>
            </a:rPr>
            <a:t> </a:t>
          </a:r>
        </a:p>
      </dgm:t>
    </dgm:pt>
    <dgm:pt modelId="{B641671C-3C5A-402D-A4C7-C8B01AEF1CF9}" type="parTrans" cxnId="{8A5EC3BE-CAEC-4835-9EA2-117690F13F13}">
      <dgm:prSet/>
      <dgm:spPr/>
      <dgm:t>
        <a:bodyPr/>
        <a:lstStyle/>
        <a:p>
          <a:endParaRPr lang="en-US"/>
        </a:p>
      </dgm:t>
    </dgm:pt>
    <dgm:pt modelId="{98DC007B-A386-446B-B72A-4FDB210A4FE2}" type="sibTrans" cxnId="{8A5EC3BE-CAEC-4835-9EA2-117690F13F13}">
      <dgm:prSet/>
      <dgm:spPr/>
      <dgm:t>
        <a:bodyPr/>
        <a:lstStyle/>
        <a:p>
          <a:endParaRPr lang="en-US"/>
        </a:p>
      </dgm:t>
    </dgm:pt>
    <dgm:pt modelId="{7FF7521B-2955-43F0-95C8-A3509AC869C7}">
      <dgm:prSet custT="1"/>
      <dgm:spPr/>
      <dgm:t>
        <a:bodyPr/>
        <a:lstStyle/>
        <a:p>
          <a:pPr rtl="0"/>
          <a:r>
            <a:rPr lang="en-US" sz="2000" dirty="0"/>
            <a:t>When a case is assigned to you, you will receive an email w/ link to the file</a:t>
          </a:r>
        </a:p>
      </dgm:t>
    </dgm:pt>
    <dgm:pt modelId="{2D134D63-F8F2-44D3-BD0E-70EC8C3A0F6F}" type="parTrans" cxnId="{9115FFD6-EFCE-4FC3-AFBB-FF74CB45E57D}">
      <dgm:prSet/>
      <dgm:spPr/>
      <dgm:t>
        <a:bodyPr/>
        <a:lstStyle/>
        <a:p>
          <a:endParaRPr lang="en-US"/>
        </a:p>
      </dgm:t>
    </dgm:pt>
    <dgm:pt modelId="{9A11BFC8-BBCA-4C15-B5F8-B6CE17B19D05}" type="sibTrans" cxnId="{9115FFD6-EFCE-4FC3-AFBB-FF74CB45E57D}">
      <dgm:prSet/>
      <dgm:spPr/>
      <dgm:t>
        <a:bodyPr/>
        <a:lstStyle/>
        <a:p>
          <a:endParaRPr lang="en-US"/>
        </a:p>
      </dgm:t>
    </dgm:pt>
    <dgm:pt modelId="{691D9767-E84B-43E4-AC09-EC0023901974}">
      <dgm:prSet custT="1"/>
      <dgm:spPr/>
      <dgm:t>
        <a:bodyPr/>
        <a:lstStyle/>
        <a:p>
          <a:pPr rtl="0"/>
          <a:r>
            <a:rPr lang="en-US" sz="2000" dirty="0"/>
            <a:t>Record </a:t>
          </a:r>
          <a:r>
            <a:rPr lang="en-US" sz="2000" u="sng" dirty="0"/>
            <a:t>everything</a:t>
          </a:r>
          <a:r>
            <a:rPr lang="en-US" sz="2000" dirty="0"/>
            <a:t> in activity log – notifications are sent to the Investigator each time activity log is updated</a:t>
          </a:r>
        </a:p>
      </dgm:t>
    </dgm:pt>
    <dgm:pt modelId="{5DB70562-8F7C-4244-90BC-1FFB74242D3C}" type="parTrans" cxnId="{493F5B87-DCDA-49B1-B4C5-577D93E1504C}">
      <dgm:prSet/>
      <dgm:spPr/>
      <dgm:t>
        <a:bodyPr/>
        <a:lstStyle/>
        <a:p>
          <a:endParaRPr lang="en-US"/>
        </a:p>
      </dgm:t>
    </dgm:pt>
    <dgm:pt modelId="{A9F93AD0-344F-4144-9B37-B55C98D9B983}" type="sibTrans" cxnId="{493F5B87-DCDA-49B1-B4C5-577D93E1504C}">
      <dgm:prSet/>
      <dgm:spPr/>
      <dgm:t>
        <a:bodyPr/>
        <a:lstStyle/>
        <a:p>
          <a:endParaRPr lang="en-US"/>
        </a:p>
      </dgm:t>
    </dgm:pt>
    <dgm:pt modelId="{4390559B-7F71-425E-B997-2551D867F926}">
      <dgm:prSet custT="1"/>
      <dgm:spPr/>
      <dgm:t>
        <a:bodyPr/>
        <a:lstStyle/>
        <a:p>
          <a:pPr rtl="0"/>
          <a:r>
            <a:rPr lang="en-US" sz="2000" dirty="0"/>
            <a:t>Convert emails into PDF and save in case file (print to PDF/save as PDF)</a:t>
          </a:r>
        </a:p>
      </dgm:t>
    </dgm:pt>
    <dgm:pt modelId="{57666C02-01EB-4091-99A8-94322ABBF5EB}" type="parTrans" cxnId="{A080F593-67DC-4480-A610-7F1968A27259}">
      <dgm:prSet/>
      <dgm:spPr/>
      <dgm:t>
        <a:bodyPr/>
        <a:lstStyle/>
        <a:p>
          <a:endParaRPr lang="en-US"/>
        </a:p>
      </dgm:t>
    </dgm:pt>
    <dgm:pt modelId="{1489CC13-870A-4D17-ACB9-C9DC52B49E3C}" type="sibTrans" cxnId="{A080F593-67DC-4480-A610-7F1968A27259}">
      <dgm:prSet/>
      <dgm:spPr/>
      <dgm:t>
        <a:bodyPr/>
        <a:lstStyle/>
        <a:p>
          <a:endParaRPr lang="en-US"/>
        </a:p>
      </dgm:t>
    </dgm:pt>
    <dgm:pt modelId="{A53266ED-B02E-4942-96C2-1EA4DEA32249}" type="pres">
      <dgm:prSet presAssocID="{E9F40D44-0240-443E-B31F-643E4A87062C}" presName="linearFlow" presStyleCnt="0">
        <dgm:presLayoutVars>
          <dgm:dir/>
          <dgm:resizeHandles val="exact"/>
        </dgm:presLayoutVars>
      </dgm:prSet>
      <dgm:spPr/>
    </dgm:pt>
    <dgm:pt modelId="{808B5299-CCB2-4309-9F29-ACD5C63988AF}" type="pres">
      <dgm:prSet presAssocID="{D1A04F73-EC83-4393-86BA-D2B317020BBF}" presName="composite" presStyleCnt="0"/>
      <dgm:spPr/>
    </dgm:pt>
    <dgm:pt modelId="{3CA65206-EEEB-4909-9720-55297793D0CC}" type="pres">
      <dgm:prSet presAssocID="{D1A04F73-EC83-4393-86BA-D2B317020BBF}" presName="imgShp" presStyleLbl="fgImgPlace1" presStyleIdx="0" presStyleCnt="4" custLinFactX="-39318" custLinFactNeighborX="-100000" custLinFactNeighborY="1659"/>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21000" r="-21000"/>
          </a:stretch>
        </a:blipFill>
      </dgm:spPr>
    </dgm:pt>
    <dgm:pt modelId="{6560351F-6352-4AF4-BAA5-C1F0CD1A33C2}" type="pres">
      <dgm:prSet presAssocID="{D1A04F73-EC83-4393-86BA-D2B317020BBF}" presName="txShp" presStyleLbl="node1" presStyleIdx="0" presStyleCnt="4" custAng="0" custScaleX="121186" custScaleY="90273" custLinFactNeighborX="7563" custLinFactNeighborY="10703">
        <dgm:presLayoutVars>
          <dgm:bulletEnabled val="1"/>
        </dgm:presLayoutVars>
      </dgm:prSet>
      <dgm:spPr/>
    </dgm:pt>
    <dgm:pt modelId="{933D7AE5-EE15-4536-8924-A95FFDB7DED0}" type="pres">
      <dgm:prSet presAssocID="{33971203-1C6A-4E0F-B459-2E6BA08ECAF4}" presName="spacing" presStyleCnt="0"/>
      <dgm:spPr/>
    </dgm:pt>
    <dgm:pt modelId="{7D5A4C33-4B96-4D23-BF32-FD1DD8D390D7}" type="pres">
      <dgm:prSet presAssocID="{7FF7521B-2955-43F0-95C8-A3509AC869C7}" presName="composite" presStyleCnt="0"/>
      <dgm:spPr/>
    </dgm:pt>
    <dgm:pt modelId="{8E9C0B08-406E-4204-9B5E-051C2BD766EE}" type="pres">
      <dgm:prSet presAssocID="{7FF7521B-2955-43F0-95C8-A3509AC869C7}" presName="imgShp" presStyleLbl="fgImgPlace1" presStyleIdx="1" presStyleCnt="4" custLinFactX="-37659" custLinFactNeighborX="-100000" custLinFactNeighborY="14927"/>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21000" r="-21000"/>
          </a:stretch>
        </a:blipFill>
      </dgm:spPr>
    </dgm:pt>
    <dgm:pt modelId="{F887B868-E959-4D22-A271-82C43E565AC2}" type="pres">
      <dgm:prSet presAssocID="{7FF7521B-2955-43F0-95C8-A3509AC869C7}" presName="txShp" presStyleLbl="node1" presStyleIdx="1" presStyleCnt="4" custScaleX="120756" custScaleY="86043" custLinFactNeighborX="8251" custLinFactNeighborY="9212">
        <dgm:presLayoutVars>
          <dgm:bulletEnabled val="1"/>
        </dgm:presLayoutVars>
      </dgm:prSet>
      <dgm:spPr/>
    </dgm:pt>
    <dgm:pt modelId="{780C86C3-D010-4622-8582-50B8750C473F}" type="pres">
      <dgm:prSet presAssocID="{9A11BFC8-BBCA-4C15-B5F8-B6CE17B19D05}" presName="spacing" presStyleCnt="0"/>
      <dgm:spPr/>
    </dgm:pt>
    <dgm:pt modelId="{BC267E21-D9BB-4CEF-B53A-3199562BDE31}" type="pres">
      <dgm:prSet presAssocID="{691D9767-E84B-43E4-AC09-EC0023901974}" presName="composite" presStyleCnt="0"/>
      <dgm:spPr/>
    </dgm:pt>
    <dgm:pt modelId="{9799E622-A75C-49B3-AC5B-7F27A37DDF88}" type="pres">
      <dgm:prSet presAssocID="{691D9767-E84B-43E4-AC09-EC0023901974}" presName="imgShp" presStyleLbl="fgImgPlace1" presStyleIdx="2" presStyleCnt="4" custAng="0" custLinFactX="-34342" custLinFactNeighborX="-100000" custLinFactNeighborY="3317"/>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21000" r="-21000"/>
          </a:stretch>
        </a:blipFill>
      </dgm:spPr>
    </dgm:pt>
    <dgm:pt modelId="{301A3BE8-F9F8-4D4A-A29B-A64D8B18A717}" type="pres">
      <dgm:prSet presAssocID="{691D9767-E84B-43E4-AC09-EC0023901974}" presName="txShp" presStyleLbl="node1" presStyleIdx="2" presStyleCnt="4" custScaleX="121584" custScaleY="86915" custLinFactNeighborX="8482" custLinFactNeighborY="-9952">
        <dgm:presLayoutVars>
          <dgm:bulletEnabled val="1"/>
        </dgm:presLayoutVars>
      </dgm:prSet>
      <dgm:spPr/>
    </dgm:pt>
    <dgm:pt modelId="{D5C250DE-0085-42CA-89A2-58758D49D362}" type="pres">
      <dgm:prSet presAssocID="{A9F93AD0-344F-4144-9B37-B55C98D9B983}" presName="spacing" presStyleCnt="0"/>
      <dgm:spPr/>
    </dgm:pt>
    <dgm:pt modelId="{62435C21-62A4-4100-AF85-2F76C32DF30F}" type="pres">
      <dgm:prSet presAssocID="{4390559B-7F71-425E-B997-2551D867F926}" presName="composite" presStyleCnt="0"/>
      <dgm:spPr/>
    </dgm:pt>
    <dgm:pt modelId="{60C1AC80-5F2C-4638-989D-B0309AB1E5E5}" type="pres">
      <dgm:prSet presAssocID="{4390559B-7F71-425E-B997-2551D867F926}" presName="imgShp" presStyleLbl="fgImgPlace1" presStyleIdx="3" presStyleCnt="4" custScaleX="110468" custLinFactX="-44293" custLinFactNeighborX="-100000" custLinFactNeighborY="112"/>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15000" r="-15000"/>
          </a:stretch>
        </a:blipFill>
      </dgm:spPr>
    </dgm:pt>
    <dgm:pt modelId="{3D664A90-179F-46DC-92CC-1BFE621E7E0F}" type="pres">
      <dgm:prSet presAssocID="{4390559B-7F71-425E-B997-2551D867F926}" presName="txShp" presStyleLbl="node1" presStyleIdx="3" presStyleCnt="4" custScaleX="119298" custScaleY="93402" custLinFactNeighborX="9195" custLinFactNeighborY="112">
        <dgm:presLayoutVars>
          <dgm:bulletEnabled val="1"/>
        </dgm:presLayoutVars>
      </dgm:prSet>
      <dgm:spPr/>
    </dgm:pt>
  </dgm:ptLst>
  <dgm:cxnLst>
    <dgm:cxn modelId="{524EC10B-6798-4A74-B7B9-85AA81094986}" type="presOf" srcId="{D1A04F73-EC83-4393-86BA-D2B317020BBF}" destId="{6560351F-6352-4AF4-BAA5-C1F0CD1A33C2}" srcOrd="0" destOrd="0" presId="urn:microsoft.com/office/officeart/2005/8/layout/vList3"/>
    <dgm:cxn modelId="{3FF0F76A-F5D9-42F1-9294-30DE89E54411}" type="presOf" srcId="{5A342354-B65F-4165-BDB7-98CDA4F91939}" destId="{6560351F-6352-4AF4-BAA5-C1F0CD1A33C2}" srcOrd="0" destOrd="1" presId="urn:microsoft.com/office/officeart/2005/8/layout/vList3"/>
    <dgm:cxn modelId="{08E35D7E-9A41-44C4-8AD7-CAD98E7BE7D5}" type="presOf" srcId="{7FF7521B-2955-43F0-95C8-A3509AC869C7}" destId="{F887B868-E959-4D22-A271-82C43E565AC2}" srcOrd="0" destOrd="0" presId="urn:microsoft.com/office/officeart/2005/8/layout/vList3"/>
    <dgm:cxn modelId="{493F5B87-DCDA-49B1-B4C5-577D93E1504C}" srcId="{E9F40D44-0240-443E-B31F-643E4A87062C}" destId="{691D9767-E84B-43E4-AC09-EC0023901974}" srcOrd="2" destOrd="0" parTransId="{5DB70562-8F7C-4244-90BC-1FFB74242D3C}" sibTransId="{A9F93AD0-344F-4144-9B37-B55C98D9B983}"/>
    <dgm:cxn modelId="{A080F593-67DC-4480-A610-7F1968A27259}" srcId="{E9F40D44-0240-443E-B31F-643E4A87062C}" destId="{4390559B-7F71-425E-B997-2551D867F926}" srcOrd="3" destOrd="0" parTransId="{57666C02-01EB-4091-99A8-94322ABBF5EB}" sibTransId="{1489CC13-870A-4D17-ACB9-C9DC52B49E3C}"/>
    <dgm:cxn modelId="{71B19B9A-EBB2-40B1-8EFA-024C95AEE41C}" type="presOf" srcId="{E9F40D44-0240-443E-B31F-643E4A87062C}" destId="{A53266ED-B02E-4942-96C2-1EA4DEA32249}" srcOrd="0" destOrd="0" presId="urn:microsoft.com/office/officeart/2005/8/layout/vList3"/>
    <dgm:cxn modelId="{CDFC0D9C-FBAE-404B-8640-0B24628D141E}" type="presOf" srcId="{4390559B-7F71-425E-B997-2551D867F926}" destId="{3D664A90-179F-46DC-92CC-1BFE621E7E0F}" srcOrd="0" destOrd="0" presId="urn:microsoft.com/office/officeart/2005/8/layout/vList3"/>
    <dgm:cxn modelId="{1968759E-CE40-4A75-806F-8F01922BEA12}" type="presOf" srcId="{691D9767-E84B-43E4-AC09-EC0023901974}" destId="{301A3BE8-F9F8-4D4A-A29B-A64D8B18A717}" srcOrd="0" destOrd="0" presId="urn:microsoft.com/office/officeart/2005/8/layout/vList3"/>
    <dgm:cxn modelId="{8A5EC3BE-CAEC-4835-9EA2-117690F13F13}" srcId="{D1A04F73-EC83-4393-86BA-D2B317020BBF}" destId="{5A342354-B65F-4165-BDB7-98CDA4F91939}" srcOrd="0" destOrd="0" parTransId="{B641671C-3C5A-402D-A4C7-C8B01AEF1CF9}" sibTransId="{98DC007B-A386-446B-B72A-4FDB210A4FE2}"/>
    <dgm:cxn modelId="{9115FFD6-EFCE-4FC3-AFBB-FF74CB45E57D}" srcId="{E9F40D44-0240-443E-B31F-643E4A87062C}" destId="{7FF7521B-2955-43F0-95C8-A3509AC869C7}" srcOrd="1" destOrd="0" parTransId="{2D134D63-F8F2-44D3-BD0E-70EC8C3A0F6F}" sibTransId="{9A11BFC8-BBCA-4C15-B5F8-B6CE17B19D05}"/>
    <dgm:cxn modelId="{7183E6FB-AC41-4CE1-9C95-3BD0A940C708}" srcId="{E9F40D44-0240-443E-B31F-643E4A87062C}" destId="{D1A04F73-EC83-4393-86BA-D2B317020BBF}" srcOrd="0" destOrd="0" parTransId="{B2BD5007-EB77-4CDD-970E-0D45B51E0323}" sibTransId="{33971203-1C6A-4E0F-B459-2E6BA08ECAF4}"/>
    <dgm:cxn modelId="{D062BCED-B77C-445D-B24E-6FE5D96D49E4}" type="presParOf" srcId="{A53266ED-B02E-4942-96C2-1EA4DEA32249}" destId="{808B5299-CCB2-4309-9F29-ACD5C63988AF}" srcOrd="0" destOrd="0" presId="urn:microsoft.com/office/officeart/2005/8/layout/vList3"/>
    <dgm:cxn modelId="{DE5CCAB1-18C5-4D7A-9487-D87E0CE59B87}" type="presParOf" srcId="{808B5299-CCB2-4309-9F29-ACD5C63988AF}" destId="{3CA65206-EEEB-4909-9720-55297793D0CC}" srcOrd="0" destOrd="0" presId="urn:microsoft.com/office/officeart/2005/8/layout/vList3"/>
    <dgm:cxn modelId="{82525CCF-9E00-44D2-B4A2-5C1445A20C78}" type="presParOf" srcId="{808B5299-CCB2-4309-9F29-ACD5C63988AF}" destId="{6560351F-6352-4AF4-BAA5-C1F0CD1A33C2}" srcOrd="1" destOrd="0" presId="urn:microsoft.com/office/officeart/2005/8/layout/vList3"/>
    <dgm:cxn modelId="{9A81B5AF-FC04-495A-B4CC-502B547A0303}" type="presParOf" srcId="{A53266ED-B02E-4942-96C2-1EA4DEA32249}" destId="{933D7AE5-EE15-4536-8924-A95FFDB7DED0}" srcOrd="1" destOrd="0" presId="urn:microsoft.com/office/officeart/2005/8/layout/vList3"/>
    <dgm:cxn modelId="{58C74A5D-545E-445F-A921-62C97FE7D55D}" type="presParOf" srcId="{A53266ED-B02E-4942-96C2-1EA4DEA32249}" destId="{7D5A4C33-4B96-4D23-BF32-FD1DD8D390D7}" srcOrd="2" destOrd="0" presId="urn:microsoft.com/office/officeart/2005/8/layout/vList3"/>
    <dgm:cxn modelId="{96FB9692-DAF0-4BFB-9BB7-DE6B8F60CA04}" type="presParOf" srcId="{7D5A4C33-4B96-4D23-BF32-FD1DD8D390D7}" destId="{8E9C0B08-406E-4204-9B5E-051C2BD766EE}" srcOrd="0" destOrd="0" presId="urn:microsoft.com/office/officeart/2005/8/layout/vList3"/>
    <dgm:cxn modelId="{0E99393A-844F-4618-A055-5402E19B8F2D}" type="presParOf" srcId="{7D5A4C33-4B96-4D23-BF32-FD1DD8D390D7}" destId="{F887B868-E959-4D22-A271-82C43E565AC2}" srcOrd="1" destOrd="0" presId="urn:microsoft.com/office/officeart/2005/8/layout/vList3"/>
    <dgm:cxn modelId="{D3811544-A5D9-47AD-BE24-817EF146D977}" type="presParOf" srcId="{A53266ED-B02E-4942-96C2-1EA4DEA32249}" destId="{780C86C3-D010-4622-8582-50B8750C473F}" srcOrd="3" destOrd="0" presId="urn:microsoft.com/office/officeart/2005/8/layout/vList3"/>
    <dgm:cxn modelId="{749FC12B-341E-4B98-A2F7-B5175184E05D}" type="presParOf" srcId="{A53266ED-B02E-4942-96C2-1EA4DEA32249}" destId="{BC267E21-D9BB-4CEF-B53A-3199562BDE31}" srcOrd="4" destOrd="0" presId="urn:microsoft.com/office/officeart/2005/8/layout/vList3"/>
    <dgm:cxn modelId="{23FB229C-7B45-4E4B-B1E2-A2163798F0D2}" type="presParOf" srcId="{BC267E21-D9BB-4CEF-B53A-3199562BDE31}" destId="{9799E622-A75C-49B3-AC5B-7F27A37DDF88}" srcOrd="0" destOrd="0" presId="urn:microsoft.com/office/officeart/2005/8/layout/vList3"/>
    <dgm:cxn modelId="{65C228B0-621F-4770-954B-71362CC15D1E}" type="presParOf" srcId="{BC267E21-D9BB-4CEF-B53A-3199562BDE31}" destId="{301A3BE8-F9F8-4D4A-A29B-A64D8B18A717}" srcOrd="1" destOrd="0" presId="urn:microsoft.com/office/officeart/2005/8/layout/vList3"/>
    <dgm:cxn modelId="{BBD4A19D-E97C-4FE5-BB04-4A9A4542E346}" type="presParOf" srcId="{A53266ED-B02E-4942-96C2-1EA4DEA32249}" destId="{D5C250DE-0085-42CA-89A2-58758D49D362}" srcOrd="5" destOrd="0" presId="urn:microsoft.com/office/officeart/2005/8/layout/vList3"/>
    <dgm:cxn modelId="{1E69AD8D-FA31-47C2-95DF-64593191FD57}" type="presParOf" srcId="{A53266ED-B02E-4942-96C2-1EA4DEA32249}" destId="{62435C21-62A4-4100-AF85-2F76C32DF30F}" srcOrd="6" destOrd="0" presId="urn:microsoft.com/office/officeart/2005/8/layout/vList3"/>
    <dgm:cxn modelId="{397F969A-7A84-4E99-B960-BEF76B820A1E}" type="presParOf" srcId="{62435C21-62A4-4100-AF85-2F76C32DF30F}" destId="{60C1AC80-5F2C-4638-989D-B0309AB1E5E5}" srcOrd="0" destOrd="0" presId="urn:microsoft.com/office/officeart/2005/8/layout/vList3"/>
    <dgm:cxn modelId="{8F79BF6A-DCE3-4956-AB1F-5DFE10636FEE}" type="presParOf" srcId="{62435C21-62A4-4100-AF85-2F76C32DF30F}" destId="{3D664A90-179F-46DC-92CC-1BFE621E7E0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C6655B-D265-4D24-A7F0-FEEEBB36F59A}"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35922693-92EA-4358-B475-BC28F1002023}">
      <dgm:prSet/>
      <dgm:spPr/>
      <dgm:t>
        <a:bodyPr/>
        <a:lstStyle/>
        <a:p>
          <a:pPr rtl="0"/>
          <a:r>
            <a:rPr lang="en-US" dirty="0"/>
            <a:t>Helpful Reminders</a:t>
          </a:r>
        </a:p>
      </dgm:t>
    </dgm:pt>
    <dgm:pt modelId="{E396F112-1847-47F6-A5A3-55DD345B4800}" type="parTrans" cxnId="{852FB1F9-3DC2-48DB-B021-B9FC2BB71D11}">
      <dgm:prSet/>
      <dgm:spPr/>
      <dgm:t>
        <a:bodyPr/>
        <a:lstStyle/>
        <a:p>
          <a:endParaRPr lang="en-US"/>
        </a:p>
      </dgm:t>
    </dgm:pt>
    <dgm:pt modelId="{0EAA3892-D356-4D6D-9D25-5E96B705252B}" type="sibTrans" cxnId="{852FB1F9-3DC2-48DB-B021-B9FC2BB71D11}">
      <dgm:prSet/>
      <dgm:spPr/>
      <dgm:t>
        <a:bodyPr/>
        <a:lstStyle/>
        <a:p>
          <a:endParaRPr lang="en-US"/>
        </a:p>
      </dgm:t>
    </dgm:pt>
    <dgm:pt modelId="{C8E90C00-5710-4044-A3A0-DB0D4E9D6DC1}">
      <dgm:prSet/>
      <dgm:spPr/>
      <dgm:t>
        <a:bodyPr/>
        <a:lstStyle/>
        <a:p>
          <a:pPr rtl="0"/>
          <a:r>
            <a:rPr lang="en-US" dirty="0"/>
            <a:t>Do not ‘check-out’ documents</a:t>
          </a:r>
        </a:p>
      </dgm:t>
    </dgm:pt>
    <dgm:pt modelId="{50F1FBCC-40E3-4092-AADA-C4EDBD96DE08}" type="parTrans" cxnId="{B7572CE4-D0FE-41AF-A417-C6994073DD8E}">
      <dgm:prSet/>
      <dgm:spPr/>
      <dgm:t>
        <a:bodyPr/>
        <a:lstStyle/>
        <a:p>
          <a:endParaRPr lang="en-US"/>
        </a:p>
      </dgm:t>
    </dgm:pt>
    <dgm:pt modelId="{F1AD3B7A-8579-4C14-819D-9F468A289276}" type="sibTrans" cxnId="{B7572CE4-D0FE-41AF-A417-C6994073DD8E}">
      <dgm:prSet/>
      <dgm:spPr/>
      <dgm:t>
        <a:bodyPr/>
        <a:lstStyle/>
        <a:p>
          <a:endParaRPr lang="en-US"/>
        </a:p>
      </dgm:t>
    </dgm:pt>
    <dgm:pt modelId="{E526663E-8ECD-42D8-A466-E6C63B21CFF1}">
      <dgm:prSet/>
      <dgm:spPr/>
      <dgm:t>
        <a:bodyPr/>
        <a:lstStyle/>
        <a:p>
          <a:pPr rtl="0"/>
          <a:r>
            <a:rPr lang="en-US" dirty="0"/>
            <a:t>Board Members can only see cases files they have been assigned</a:t>
          </a:r>
        </a:p>
      </dgm:t>
    </dgm:pt>
    <dgm:pt modelId="{7C504492-3F6F-495D-AE63-BE6BDF524807}" type="parTrans" cxnId="{CF67E5B1-725D-4ECF-8F11-9B40CA775ED4}">
      <dgm:prSet/>
      <dgm:spPr/>
      <dgm:t>
        <a:bodyPr/>
        <a:lstStyle/>
        <a:p>
          <a:endParaRPr lang="en-US"/>
        </a:p>
      </dgm:t>
    </dgm:pt>
    <dgm:pt modelId="{7070C0AB-9EF2-45B2-918C-4E95963447B5}" type="sibTrans" cxnId="{CF67E5B1-725D-4ECF-8F11-9B40CA775ED4}">
      <dgm:prSet/>
      <dgm:spPr/>
      <dgm:t>
        <a:bodyPr/>
        <a:lstStyle/>
        <a:p>
          <a:endParaRPr lang="en-US"/>
        </a:p>
      </dgm:t>
    </dgm:pt>
    <dgm:pt modelId="{504DD485-B080-4CCF-BAB6-040FA70AF5F9}">
      <dgm:prSet/>
      <dgm:spPr/>
      <dgm:t>
        <a:bodyPr/>
        <a:lstStyle/>
        <a:p>
          <a:pPr rtl="0"/>
          <a:r>
            <a:rPr lang="en-US" dirty="0"/>
            <a:t>Once you confirm a document is saved on SharePoint, delete from your desktop</a:t>
          </a:r>
        </a:p>
      </dgm:t>
    </dgm:pt>
    <dgm:pt modelId="{75BB0CEE-D97E-4053-AD23-652ADFC45B29}" type="parTrans" cxnId="{058C87A1-8BE5-4810-BF65-554611E86DB4}">
      <dgm:prSet/>
      <dgm:spPr/>
      <dgm:t>
        <a:bodyPr/>
        <a:lstStyle/>
        <a:p>
          <a:endParaRPr lang="en-US"/>
        </a:p>
      </dgm:t>
    </dgm:pt>
    <dgm:pt modelId="{E57C7324-9CC2-48DB-A16C-3D5FB977E8CC}" type="sibTrans" cxnId="{058C87A1-8BE5-4810-BF65-554611E86DB4}">
      <dgm:prSet/>
      <dgm:spPr/>
      <dgm:t>
        <a:bodyPr/>
        <a:lstStyle/>
        <a:p>
          <a:endParaRPr lang="en-US"/>
        </a:p>
      </dgm:t>
    </dgm:pt>
    <dgm:pt modelId="{7849EDCB-103D-4151-95E7-07EB99D5AF80}">
      <dgm:prSet/>
      <dgm:spPr/>
      <dgm:t>
        <a:bodyPr/>
        <a:lstStyle/>
        <a:p>
          <a:pPr rtl="0"/>
          <a:r>
            <a:rPr lang="en-US" dirty="0"/>
            <a:t>You can find case files, action items, travel forms, contact info, and much more on the board SharePoint site.</a:t>
          </a:r>
        </a:p>
      </dgm:t>
    </dgm:pt>
    <dgm:pt modelId="{5833AA91-DA7E-4605-89C1-DAC7807EF8A1}" type="parTrans" cxnId="{BCCE85B2-2113-4882-8352-13F6B76CAC2A}">
      <dgm:prSet/>
      <dgm:spPr/>
      <dgm:t>
        <a:bodyPr/>
        <a:lstStyle/>
        <a:p>
          <a:endParaRPr lang="en-US"/>
        </a:p>
      </dgm:t>
    </dgm:pt>
    <dgm:pt modelId="{3157D9C3-5AF7-4945-8F8A-84ED624C19DE}" type="sibTrans" cxnId="{BCCE85B2-2113-4882-8352-13F6B76CAC2A}">
      <dgm:prSet/>
      <dgm:spPr/>
      <dgm:t>
        <a:bodyPr/>
        <a:lstStyle/>
        <a:p>
          <a:endParaRPr lang="en-US"/>
        </a:p>
      </dgm:t>
    </dgm:pt>
    <dgm:pt modelId="{F5EB069E-B7B3-4B1C-B8E4-587BEECC6F41}" type="pres">
      <dgm:prSet presAssocID="{33C6655B-D265-4D24-A7F0-FEEEBB36F59A}" presName="Name0" presStyleCnt="0">
        <dgm:presLayoutVars>
          <dgm:dir/>
          <dgm:animLvl val="lvl"/>
          <dgm:resizeHandles val="exact"/>
        </dgm:presLayoutVars>
      </dgm:prSet>
      <dgm:spPr/>
    </dgm:pt>
    <dgm:pt modelId="{A5027432-C042-4629-8F7E-45A848171BE6}" type="pres">
      <dgm:prSet presAssocID="{35922693-92EA-4358-B475-BC28F1002023}" presName="composite" presStyleCnt="0"/>
      <dgm:spPr/>
    </dgm:pt>
    <dgm:pt modelId="{2896130E-FBAB-4128-B330-167F13566ECC}" type="pres">
      <dgm:prSet presAssocID="{35922693-92EA-4358-B475-BC28F1002023}" presName="parTx" presStyleLbl="alignNode1" presStyleIdx="0" presStyleCnt="1">
        <dgm:presLayoutVars>
          <dgm:chMax val="0"/>
          <dgm:chPref val="0"/>
          <dgm:bulletEnabled val="1"/>
        </dgm:presLayoutVars>
      </dgm:prSet>
      <dgm:spPr/>
    </dgm:pt>
    <dgm:pt modelId="{EE6A2A63-970E-4CFD-B2F8-21ECFBD1EB62}" type="pres">
      <dgm:prSet presAssocID="{35922693-92EA-4358-B475-BC28F1002023}" presName="desTx" presStyleLbl="alignAccFollowNode1" presStyleIdx="0" presStyleCnt="1">
        <dgm:presLayoutVars>
          <dgm:bulletEnabled val="1"/>
        </dgm:presLayoutVars>
      </dgm:prSet>
      <dgm:spPr/>
    </dgm:pt>
  </dgm:ptLst>
  <dgm:cxnLst>
    <dgm:cxn modelId="{E147B80A-9E84-4597-BAE0-D971D95CB3CB}" type="presOf" srcId="{7849EDCB-103D-4151-95E7-07EB99D5AF80}" destId="{EE6A2A63-970E-4CFD-B2F8-21ECFBD1EB62}" srcOrd="0" destOrd="3" presId="urn:microsoft.com/office/officeart/2005/8/layout/hList1"/>
    <dgm:cxn modelId="{DA6B801A-6CFE-44BC-8AB4-58E8F943E46D}" type="presOf" srcId="{E526663E-8ECD-42D8-A466-E6C63B21CFF1}" destId="{EE6A2A63-970E-4CFD-B2F8-21ECFBD1EB62}" srcOrd="0" destOrd="1" presId="urn:microsoft.com/office/officeart/2005/8/layout/hList1"/>
    <dgm:cxn modelId="{6BD9722B-E880-4CEB-A8E9-4BBB9BA7A673}" type="presOf" srcId="{504DD485-B080-4CCF-BAB6-040FA70AF5F9}" destId="{EE6A2A63-970E-4CFD-B2F8-21ECFBD1EB62}" srcOrd="0" destOrd="2" presId="urn:microsoft.com/office/officeart/2005/8/layout/hList1"/>
    <dgm:cxn modelId="{EE5DD066-FB15-4C34-9FD0-EE9C40CCE04D}" type="presOf" srcId="{C8E90C00-5710-4044-A3A0-DB0D4E9D6DC1}" destId="{EE6A2A63-970E-4CFD-B2F8-21ECFBD1EB62}" srcOrd="0" destOrd="0" presId="urn:microsoft.com/office/officeart/2005/8/layout/hList1"/>
    <dgm:cxn modelId="{3FEE1A48-497C-47B1-8819-0954729D7749}" type="presOf" srcId="{35922693-92EA-4358-B475-BC28F1002023}" destId="{2896130E-FBAB-4128-B330-167F13566ECC}" srcOrd="0" destOrd="0" presId="urn:microsoft.com/office/officeart/2005/8/layout/hList1"/>
    <dgm:cxn modelId="{058C87A1-8BE5-4810-BF65-554611E86DB4}" srcId="{35922693-92EA-4358-B475-BC28F1002023}" destId="{504DD485-B080-4CCF-BAB6-040FA70AF5F9}" srcOrd="2" destOrd="0" parTransId="{75BB0CEE-D97E-4053-AD23-652ADFC45B29}" sibTransId="{E57C7324-9CC2-48DB-A16C-3D5FB977E8CC}"/>
    <dgm:cxn modelId="{CF67E5B1-725D-4ECF-8F11-9B40CA775ED4}" srcId="{35922693-92EA-4358-B475-BC28F1002023}" destId="{E526663E-8ECD-42D8-A466-E6C63B21CFF1}" srcOrd="1" destOrd="0" parTransId="{7C504492-3F6F-495D-AE63-BE6BDF524807}" sibTransId="{7070C0AB-9EF2-45B2-918C-4E95963447B5}"/>
    <dgm:cxn modelId="{BCCE85B2-2113-4882-8352-13F6B76CAC2A}" srcId="{35922693-92EA-4358-B475-BC28F1002023}" destId="{7849EDCB-103D-4151-95E7-07EB99D5AF80}" srcOrd="3" destOrd="0" parTransId="{5833AA91-DA7E-4605-89C1-DAC7807EF8A1}" sibTransId="{3157D9C3-5AF7-4945-8F8A-84ED624C19DE}"/>
    <dgm:cxn modelId="{B7572CE4-D0FE-41AF-A417-C6994073DD8E}" srcId="{35922693-92EA-4358-B475-BC28F1002023}" destId="{C8E90C00-5710-4044-A3A0-DB0D4E9D6DC1}" srcOrd="0" destOrd="0" parTransId="{50F1FBCC-40E3-4092-AADA-C4EDBD96DE08}" sibTransId="{F1AD3B7A-8579-4C14-819D-9F468A289276}"/>
    <dgm:cxn modelId="{76A96CE6-58E3-47E6-ABB5-C6CC1410CB9D}" type="presOf" srcId="{33C6655B-D265-4D24-A7F0-FEEEBB36F59A}" destId="{F5EB069E-B7B3-4B1C-B8E4-587BEECC6F41}" srcOrd="0" destOrd="0" presId="urn:microsoft.com/office/officeart/2005/8/layout/hList1"/>
    <dgm:cxn modelId="{852FB1F9-3DC2-48DB-B021-B9FC2BB71D11}" srcId="{33C6655B-D265-4D24-A7F0-FEEEBB36F59A}" destId="{35922693-92EA-4358-B475-BC28F1002023}" srcOrd="0" destOrd="0" parTransId="{E396F112-1847-47F6-A5A3-55DD345B4800}" sibTransId="{0EAA3892-D356-4D6D-9D25-5E96B705252B}"/>
    <dgm:cxn modelId="{345A095A-1105-4E48-86B9-0C112F79CDCC}" type="presParOf" srcId="{F5EB069E-B7B3-4B1C-B8E4-587BEECC6F41}" destId="{A5027432-C042-4629-8F7E-45A848171BE6}" srcOrd="0" destOrd="0" presId="urn:microsoft.com/office/officeart/2005/8/layout/hList1"/>
    <dgm:cxn modelId="{E18B907E-AF36-4519-9403-94B0017AB2DC}" type="presParOf" srcId="{A5027432-C042-4629-8F7E-45A848171BE6}" destId="{2896130E-FBAB-4128-B330-167F13566ECC}" srcOrd="0" destOrd="0" presId="urn:microsoft.com/office/officeart/2005/8/layout/hList1"/>
    <dgm:cxn modelId="{929A132F-5477-4D14-A54C-EDA837097603}" type="presParOf" srcId="{A5027432-C042-4629-8F7E-45A848171BE6}" destId="{EE6A2A63-970E-4CFD-B2F8-21ECFBD1EB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E2050-1086-474E-990A-52A67F1D43B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5E6E9347-0153-4E12-891B-85D6474C091D}">
      <dgm:prSet/>
      <dgm:spPr/>
      <dgm:t>
        <a:bodyPr/>
        <a:lstStyle/>
        <a:p>
          <a:pPr rtl="0"/>
          <a:r>
            <a:rPr lang="en-US" b="1" dirty="0"/>
            <a:t>COMPLAINT RECIEVED</a:t>
          </a:r>
          <a:endParaRPr lang="en-US" dirty="0"/>
        </a:p>
      </dgm:t>
    </dgm:pt>
    <dgm:pt modelId="{BA7834EE-B6F6-42FD-8C0B-8C0B700C924C}" type="parTrans" cxnId="{6EFAF945-1080-4F4F-8EA6-3E85AE241795}">
      <dgm:prSet/>
      <dgm:spPr/>
      <dgm:t>
        <a:bodyPr/>
        <a:lstStyle/>
        <a:p>
          <a:endParaRPr lang="en-US"/>
        </a:p>
      </dgm:t>
    </dgm:pt>
    <dgm:pt modelId="{5B3AF72B-94BF-4825-A73D-9F68E680381A}" type="sibTrans" cxnId="{6EFAF945-1080-4F4F-8EA6-3E85AE241795}">
      <dgm:prSet/>
      <dgm:spPr/>
      <dgm:t>
        <a:bodyPr/>
        <a:lstStyle/>
        <a:p>
          <a:endParaRPr lang="en-US"/>
        </a:p>
      </dgm:t>
    </dgm:pt>
    <dgm:pt modelId="{F1F7A422-DE27-4679-B01E-A126AAC9F0B2}">
      <dgm:prSet/>
      <dgm:spPr/>
      <dgm:t>
        <a:bodyPr/>
        <a:lstStyle/>
        <a:p>
          <a:pPr rtl="0"/>
          <a:r>
            <a:rPr lang="en-US" dirty="0"/>
            <a:t>Investigative Staff</a:t>
          </a:r>
        </a:p>
        <a:p>
          <a:pPr rtl="0"/>
          <a:r>
            <a:rPr lang="en-US" dirty="0"/>
            <a:t>Jurisdiction/Authority</a:t>
          </a:r>
        </a:p>
        <a:p>
          <a:pPr rtl="0"/>
          <a:endParaRPr lang="en-US" dirty="0"/>
        </a:p>
        <a:p>
          <a:pPr rtl="0"/>
          <a:endParaRPr lang="en-US" dirty="0"/>
        </a:p>
      </dgm:t>
    </dgm:pt>
    <dgm:pt modelId="{5AB69A6B-5F7B-47E1-9FA6-CA4EFF2ED82B}" type="parTrans" cxnId="{4BD774E6-020D-46C6-9FFC-3FDF7BBDE4B4}">
      <dgm:prSet/>
      <dgm:spPr/>
      <dgm:t>
        <a:bodyPr/>
        <a:lstStyle/>
        <a:p>
          <a:endParaRPr lang="en-US"/>
        </a:p>
      </dgm:t>
    </dgm:pt>
    <dgm:pt modelId="{E388A035-0526-4318-B587-F429BEB9FDF1}" type="sibTrans" cxnId="{4BD774E6-020D-46C6-9FFC-3FDF7BBDE4B4}">
      <dgm:prSet/>
      <dgm:spPr/>
      <dgm:t>
        <a:bodyPr/>
        <a:lstStyle/>
        <a:p>
          <a:endParaRPr lang="en-US"/>
        </a:p>
      </dgm:t>
    </dgm:pt>
    <dgm:pt modelId="{54C8C1FF-ED00-4476-9003-11C0DB69F549}">
      <dgm:prSet/>
      <dgm:spPr/>
      <dgm:t>
        <a:bodyPr/>
        <a:lstStyle/>
        <a:p>
          <a:pPr rtl="0"/>
          <a:r>
            <a:rPr lang="en-US" b="1" dirty="0"/>
            <a:t>CASE OPENED</a:t>
          </a:r>
          <a:endParaRPr lang="en-US" dirty="0"/>
        </a:p>
      </dgm:t>
    </dgm:pt>
    <dgm:pt modelId="{227E0657-8157-4062-B732-B74A79DF1F25}" type="parTrans" cxnId="{80BD35AD-1734-4482-829C-EEAB23B1CCA5}">
      <dgm:prSet/>
      <dgm:spPr/>
      <dgm:t>
        <a:bodyPr/>
        <a:lstStyle/>
        <a:p>
          <a:endParaRPr lang="en-US"/>
        </a:p>
      </dgm:t>
    </dgm:pt>
    <dgm:pt modelId="{CE4CCAF3-FFB9-4F2D-A58A-6EDD98641F35}" type="sibTrans" cxnId="{80BD35AD-1734-4482-829C-EEAB23B1CCA5}">
      <dgm:prSet/>
      <dgm:spPr/>
      <dgm:t>
        <a:bodyPr/>
        <a:lstStyle/>
        <a:p>
          <a:endParaRPr lang="en-US"/>
        </a:p>
      </dgm:t>
    </dgm:pt>
    <dgm:pt modelId="{C045E01B-1F21-4EB9-BC29-D0735CE09EF0}">
      <dgm:prSet/>
      <dgm:spPr/>
      <dgm:t>
        <a:bodyPr/>
        <a:lstStyle/>
        <a:p>
          <a:pPr rtl="0"/>
          <a:r>
            <a:rPr lang="en-US" dirty="0"/>
            <a:t>Role of Case Manager – More later</a:t>
          </a:r>
        </a:p>
      </dgm:t>
    </dgm:pt>
    <dgm:pt modelId="{72E1F44B-CB06-4518-9CD5-E7990710C492}" type="parTrans" cxnId="{E1307850-FE87-4F77-ADD5-01EB834B0615}">
      <dgm:prSet/>
      <dgm:spPr/>
      <dgm:t>
        <a:bodyPr/>
        <a:lstStyle/>
        <a:p>
          <a:endParaRPr lang="en-US"/>
        </a:p>
      </dgm:t>
    </dgm:pt>
    <dgm:pt modelId="{65F2D372-FEBF-4A62-A4D1-348202DCB615}" type="sibTrans" cxnId="{E1307850-FE87-4F77-ADD5-01EB834B0615}">
      <dgm:prSet/>
      <dgm:spPr/>
      <dgm:t>
        <a:bodyPr/>
        <a:lstStyle/>
        <a:p>
          <a:endParaRPr lang="en-US"/>
        </a:p>
      </dgm:t>
    </dgm:pt>
    <dgm:pt modelId="{913D256D-B96A-4D14-B672-596FDB66D489}">
      <dgm:prSet/>
      <dgm:spPr/>
      <dgm:t>
        <a:bodyPr/>
        <a:lstStyle/>
        <a:p>
          <a:pPr rtl="0"/>
          <a:r>
            <a:rPr lang="en-US" dirty="0"/>
            <a:t>Role of Investigator – More later</a:t>
          </a:r>
        </a:p>
      </dgm:t>
    </dgm:pt>
    <dgm:pt modelId="{DDFE85DA-5C2A-4873-A49B-86D1D7090786}" type="parTrans" cxnId="{05B3B012-856A-4DF6-A341-C51FE1C5A82D}">
      <dgm:prSet/>
      <dgm:spPr/>
      <dgm:t>
        <a:bodyPr/>
        <a:lstStyle/>
        <a:p>
          <a:endParaRPr lang="en-US"/>
        </a:p>
      </dgm:t>
    </dgm:pt>
    <dgm:pt modelId="{08B12EC1-8E49-4630-9EEA-1CC61DB5EE3B}" type="sibTrans" cxnId="{05B3B012-856A-4DF6-A341-C51FE1C5A82D}">
      <dgm:prSet/>
      <dgm:spPr/>
      <dgm:t>
        <a:bodyPr/>
        <a:lstStyle/>
        <a:p>
          <a:endParaRPr lang="en-US"/>
        </a:p>
      </dgm:t>
    </dgm:pt>
    <dgm:pt modelId="{4A19B820-0EFF-4A25-A2E6-44E04C7F0C8E}">
      <dgm:prSet/>
      <dgm:spPr/>
      <dgm:t>
        <a:bodyPr/>
        <a:lstStyle/>
        <a:p>
          <a:pPr rtl="0"/>
          <a:r>
            <a:rPr lang="en-US" dirty="0"/>
            <a:t>Prosecuting AAG – Legal Sufficiency</a:t>
          </a:r>
        </a:p>
      </dgm:t>
    </dgm:pt>
    <dgm:pt modelId="{AD63C2E4-5C7C-4DBB-BFE8-CA4092648440}" type="parTrans" cxnId="{DDF6658C-CDAF-437A-BC27-2463DFAC988D}">
      <dgm:prSet/>
      <dgm:spPr/>
      <dgm:t>
        <a:bodyPr/>
        <a:lstStyle/>
        <a:p>
          <a:endParaRPr lang="en-US"/>
        </a:p>
      </dgm:t>
    </dgm:pt>
    <dgm:pt modelId="{5FA95F78-02AB-489D-A34F-48A0D0166C27}" type="sibTrans" cxnId="{DDF6658C-CDAF-437A-BC27-2463DFAC988D}">
      <dgm:prSet/>
      <dgm:spPr/>
      <dgm:t>
        <a:bodyPr/>
        <a:lstStyle/>
        <a:p>
          <a:endParaRPr lang="en-US"/>
        </a:p>
      </dgm:t>
    </dgm:pt>
    <dgm:pt modelId="{1AC20AB7-F70F-4BC6-9476-CF44AA78035C}">
      <dgm:prSet/>
      <dgm:spPr/>
      <dgm:t>
        <a:bodyPr/>
        <a:lstStyle/>
        <a:p>
          <a:pPr rtl="0"/>
          <a:r>
            <a:rPr lang="en-US" b="1" dirty="0"/>
            <a:t>CASE CLOSED – PRE SOC</a:t>
          </a:r>
          <a:endParaRPr lang="en-US" dirty="0"/>
        </a:p>
      </dgm:t>
    </dgm:pt>
    <dgm:pt modelId="{1D840079-622B-4817-8919-A97BF2DF973B}" type="parTrans" cxnId="{B1DC29F0-EFCB-4B52-91D9-F3F64A29F4E6}">
      <dgm:prSet/>
      <dgm:spPr/>
      <dgm:t>
        <a:bodyPr/>
        <a:lstStyle/>
        <a:p>
          <a:endParaRPr lang="en-US"/>
        </a:p>
      </dgm:t>
    </dgm:pt>
    <dgm:pt modelId="{CBBDDEEC-7F0D-425D-940B-8C3C23025F92}" type="sibTrans" cxnId="{B1DC29F0-EFCB-4B52-91D9-F3F64A29F4E6}">
      <dgm:prSet/>
      <dgm:spPr/>
      <dgm:t>
        <a:bodyPr/>
        <a:lstStyle/>
        <a:p>
          <a:endParaRPr lang="en-US"/>
        </a:p>
      </dgm:t>
    </dgm:pt>
    <dgm:pt modelId="{24A6BCC8-EAC2-43CA-8E5E-D601A7DBC4CE}">
      <dgm:prSet/>
      <dgm:spPr/>
      <dgm:t>
        <a:bodyPr/>
        <a:lstStyle/>
        <a:p>
          <a:pPr rtl="0"/>
          <a:r>
            <a:rPr lang="en-US" dirty="0"/>
            <a:t>Role of Case Manager</a:t>
          </a:r>
        </a:p>
      </dgm:t>
    </dgm:pt>
    <dgm:pt modelId="{141F78B8-9935-45EB-997B-1AA6D3FF6CB0}" type="parTrans" cxnId="{653CCA68-44AF-485A-B832-6EE24E3157A8}">
      <dgm:prSet/>
      <dgm:spPr/>
      <dgm:t>
        <a:bodyPr/>
        <a:lstStyle/>
        <a:p>
          <a:endParaRPr lang="en-US"/>
        </a:p>
      </dgm:t>
    </dgm:pt>
    <dgm:pt modelId="{9909A773-9E81-4D8F-8811-C4C285188C25}" type="sibTrans" cxnId="{653CCA68-44AF-485A-B832-6EE24E3157A8}">
      <dgm:prSet/>
      <dgm:spPr/>
      <dgm:t>
        <a:bodyPr/>
        <a:lstStyle/>
        <a:p>
          <a:endParaRPr lang="en-US"/>
        </a:p>
      </dgm:t>
    </dgm:pt>
    <dgm:pt modelId="{008FC007-B799-4E9C-A61E-2FC6FEAD2059}">
      <dgm:prSet/>
      <dgm:spPr/>
      <dgm:t>
        <a:bodyPr/>
        <a:lstStyle/>
        <a:p>
          <a:pPr rtl="0"/>
          <a:r>
            <a:rPr lang="en-US" b="1" dirty="0"/>
            <a:t>SOC ISSUED</a:t>
          </a:r>
          <a:endParaRPr lang="en-US" dirty="0"/>
        </a:p>
      </dgm:t>
    </dgm:pt>
    <dgm:pt modelId="{3A74BF77-D428-4BE4-9DF4-4E7EA37418F2}" type="parTrans" cxnId="{57FB49AE-13DC-4B9A-9BA6-3404C81F317F}">
      <dgm:prSet/>
      <dgm:spPr/>
      <dgm:t>
        <a:bodyPr/>
        <a:lstStyle/>
        <a:p>
          <a:endParaRPr lang="en-US"/>
        </a:p>
      </dgm:t>
    </dgm:pt>
    <dgm:pt modelId="{9F66569A-CDE0-41AA-AC50-A61DBD3B1D79}" type="sibTrans" cxnId="{57FB49AE-13DC-4B9A-9BA6-3404C81F317F}">
      <dgm:prSet/>
      <dgm:spPr/>
      <dgm:t>
        <a:bodyPr/>
        <a:lstStyle/>
        <a:p>
          <a:endParaRPr lang="en-US"/>
        </a:p>
      </dgm:t>
    </dgm:pt>
    <dgm:pt modelId="{FA090308-DB0E-40DD-B2EB-8FD26444DBBE}">
      <dgm:prSet/>
      <dgm:spPr/>
      <dgm:t>
        <a:bodyPr/>
        <a:lstStyle/>
        <a:p>
          <a:pPr rtl="0"/>
          <a:r>
            <a:rPr lang="en-US" dirty="0"/>
            <a:t>Role of Director – Signs SOC</a:t>
          </a:r>
        </a:p>
      </dgm:t>
    </dgm:pt>
    <dgm:pt modelId="{A44D3E78-DF3D-4CC9-A1ED-FBA113428B66}" type="parTrans" cxnId="{56A579A7-5430-40D2-AD9E-C66F2B1DA69D}">
      <dgm:prSet/>
      <dgm:spPr/>
      <dgm:t>
        <a:bodyPr/>
        <a:lstStyle/>
        <a:p>
          <a:endParaRPr lang="en-US"/>
        </a:p>
      </dgm:t>
    </dgm:pt>
    <dgm:pt modelId="{1509677B-74CF-49C4-8871-51EAE2B3C416}" type="sibTrans" cxnId="{56A579A7-5430-40D2-AD9E-C66F2B1DA69D}">
      <dgm:prSet/>
      <dgm:spPr/>
      <dgm:t>
        <a:bodyPr/>
        <a:lstStyle/>
        <a:p>
          <a:endParaRPr lang="en-US"/>
        </a:p>
      </dgm:t>
    </dgm:pt>
    <dgm:pt modelId="{78E963C9-E760-4F2E-9306-4B977D8A94A6}">
      <dgm:prSet/>
      <dgm:spPr/>
      <dgm:t>
        <a:bodyPr/>
        <a:lstStyle/>
        <a:p>
          <a:pPr rtl="0"/>
          <a:r>
            <a:rPr lang="en-US" dirty="0"/>
            <a:t>Role of Prosecuting AAG – Prosecutor</a:t>
          </a:r>
        </a:p>
      </dgm:t>
    </dgm:pt>
    <dgm:pt modelId="{8239A74E-2DC6-432B-857D-01A731FF063A}" type="parTrans" cxnId="{4C4BA419-AA36-4532-8B4C-6007B22D899B}">
      <dgm:prSet/>
      <dgm:spPr/>
      <dgm:t>
        <a:bodyPr/>
        <a:lstStyle/>
        <a:p>
          <a:endParaRPr lang="en-US"/>
        </a:p>
      </dgm:t>
    </dgm:pt>
    <dgm:pt modelId="{422919BA-5BF0-4232-8DA5-4B9A93619E30}" type="sibTrans" cxnId="{4C4BA419-AA36-4532-8B4C-6007B22D899B}">
      <dgm:prSet/>
      <dgm:spPr/>
      <dgm:t>
        <a:bodyPr/>
        <a:lstStyle/>
        <a:p>
          <a:endParaRPr lang="en-US"/>
        </a:p>
      </dgm:t>
    </dgm:pt>
    <dgm:pt modelId="{F1EA3111-47C3-4E68-BE32-5F6F2865F062}">
      <dgm:prSet/>
      <dgm:spPr/>
      <dgm:t>
        <a:bodyPr/>
        <a:lstStyle/>
        <a:p>
          <a:pPr rtl="0"/>
          <a:r>
            <a:rPr lang="en-US" dirty="0"/>
            <a:t>Role of Board Clerk</a:t>
          </a:r>
        </a:p>
      </dgm:t>
    </dgm:pt>
    <dgm:pt modelId="{4718971A-59CC-4AF8-B52E-5AE7EAB7329E}" type="parTrans" cxnId="{3E8473AE-6471-47CA-B2FC-0D0F94A42489}">
      <dgm:prSet/>
      <dgm:spPr/>
      <dgm:t>
        <a:bodyPr/>
        <a:lstStyle/>
        <a:p>
          <a:endParaRPr lang="en-US"/>
        </a:p>
      </dgm:t>
    </dgm:pt>
    <dgm:pt modelId="{1E46CD5D-F583-4594-BABB-6CAE3024411E}" type="sibTrans" cxnId="{3E8473AE-6471-47CA-B2FC-0D0F94A42489}">
      <dgm:prSet/>
      <dgm:spPr/>
      <dgm:t>
        <a:bodyPr/>
        <a:lstStyle/>
        <a:p>
          <a:endParaRPr lang="en-US"/>
        </a:p>
      </dgm:t>
    </dgm:pt>
    <dgm:pt modelId="{4EB7F9C6-4E20-44E8-9289-F858ABDA668C}">
      <dgm:prSet/>
      <dgm:spPr/>
      <dgm:t>
        <a:bodyPr/>
        <a:lstStyle/>
        <a:p>
          <a:pPr rtl="0"/>
          <a:r>
            <a:rPr lang="en-US" dirty="0"/>
            <a:t>Role of Advising AAG</a:t>
          </a:r>
        </a:p>
      </dgm:t>
    </dgm:pt>
    <dgm:pt modelId="{9D637771-42F9-4F01-BA0F-872D3EB91AF4}" type="parTrans" cxnId="{DA41606C-20AC-4605-986B-458699810ECB}">
      <dgm:prSet/>
      <dgm:spPr/>
      <dgm:t>
        <a:bodyPr/>
        <a:lstStyle/>
        <a:p>
          <a:endParaRPr lang="en-US"/>
        </a:p>
      </dgm:t>
    </dgm:pt>
    <dgm:pt modelId="{82F65F2B-CC08-4D2A-A174-408F47363ED2}" type="sibTrans" cxnId="{DA41606C-20AC-4605-986B-458699810ECB}">
      <dgm:prSet/>
      <dgm:spPr/>
      <dgm:t>
        <a:bodyPr/>
        <a:lstStyle/>
        <a:p>
          <a:endParaRPr lang="en-US"/>
        </a:p>
      </dgm:t>
    </dgm:pt>
    <dgm:pt modelId="{A9FAA182-E58A-4463-B5DB-60EB474BDCC9}">
      <dgm:prSet/>
      <dgm:spPr/>
      <dgm:t>
        <a:bodyPr/>
        <a:lstStyle/>
        <a:p>
          <a:pPr rtl="0"/>
          <a:r>
            <a:rPr lang="en-US" dirty="0"/>
            <a:t>Role of Board</a:t>
          </a:r>
        </a:p>
      </dgm:t>
    </dgm:pt>
    <dgm:pt modelId="{EDCE90A9-B796-4069-BCFB-8C44FACE09E8}" type="parTrans" cxnId="{337218EB-1E6F-4846-93AD-C427F9809F51}">
      <dgm:prSet/>
      <dgm:spPr/>
      <dgm:t>
        <a:bodyPr/>
        <a:lstStyle/>
        <a:p>
          <a:endParaRPr lang="en-US"/>
        </a:p>
      </dgm:t>
    </dgm:pt>
    <dgm:pt modelId="{EAE969DB-2688-4DDE-8634-E251208BEE23}" type="sibTrans" cxnId="{337218EB-1E6F-4846-93AD-C427F9809F51}">
      <dgm:prSet/>
      <dgm:spPr/>
      <dgm:t>
        <a:bodyPr/>
        <a:lstStyle/>
        <a:p>
          <a:endParaRPr lang="en-US"/>
        </a:p>
      </dgm:t>
    </dgm:pt>
    <dgm:pt modelId="{80057AF4-7E35-4953-94E0-E867B007840B}">
      <dgm:prSet/>
      <dgm:spPr/>
      <dgm:t>
        <a:bodyPr/>
        <a:lstStyle/>
        <a:p>
          <a:pPr rtl="0"/>
          <a:r>
            <a:rPr lang="en-US" dirty="0"/>
            <a:t>Role of Board</a:t>
          </a:r>
        </a:p>
      </dgm:t>
    </dgm:pt>
    <dgm:pt modelId="{70B20832-3739-4FA8-8B50-EE43216C8819}" type="parTrans" cxnId="{ADAE4A65-8348-422A-9BAF-046C11D9FFD6}">
      <dgm:prSet/>
      <dgm:spPr/>
      <dgm:t>
        <a:bodyPr/>
        <a:lstStyle/>
        <a:p>
          <a:endParaRPr lang="en-US"/>
        </a:p>
      </dgm:t>
    </dgm:pt>
    <dgm:pt modelId="{C595AC52-FA72-4A5C-82EF-B96EEE9DDBAF}" type="sibTrans" cxnId="{ADAE4A65-8348-422A-9BAF-046C11D9FFD6}">
      <dgm:prSet/>
      <dgm:spPr/>
      <dgm:t>
        <a:bodyPr/>
        <a:lstStyle/>
        <a:p>
          <a:endParaRPr lang="en-US"/>
        </a:p>
      </dgm:t>
    </dgm:pt>
    <dgm:pt modelId="{7E12CD0A-09C8-4A3F-972D-345E7B00F5FB}">
      <dgm:prSet/>
      <dgm:spPr/>
      <dgm:t>
        <a:bodyPr/>
        <a:lstStyle/>
        <a:p>
          <a:pPr rtl="0"/>
          <a:r>
            <a:rPr lang="en-US" dirty="0"/>
            <a:t>Role of Staff</a:t>
          </a:r>
        </a:p>
        <a:p>
          <a:pPr rtl="0"/>
          <a:r>
            <a:rPr lang="en-US" dirty="0"/>
            <a:t>Remedial counseling, </a:t>
          </a:r>
        </a:p>
        <a:p>
          <a:pPr rtl="0"/>
          <a:r>
            <a:rPr lang="en-US" dirty="0"/>
            <a:t>Letter of Education </a:t>
          </a:r>
        </a:p>
      </dgm:t>
    </dgm:pt>
    <dgm:pt modelId="{9156B91F-481C-44EE-9F35-A16500AF77F7}" type="parTrans" cxnId="{C35446E9-1992-4AC1-8FD3-D7159757890F}">
      <dgm:prSet/>
      <dgm:spPr/>
      <dgm:t>
        <a:bodyPr/>
        <a:lstStyle/>
        <a:p>
          <a:endParaRPr lang="en-US"/>
        </a:p>
      </dgm:t>
    </dgm:pt>
    <dgm:pt modelId="{E281A062-8D03-47F3-AFE8-73941C331ECE}" type="sibTrans" cxnId="{C35446E9-1992-4AC1-8FD3-D7159757890F}">
      <dgm:prSet/>
      <dgm:spPr/>
      <dgm:t>
        <a:bodyPr/>
        <a:lstStyle/>
        <a:p>
          <a:endParaRPr lang="en-US"/>
        </a:p>
      </dgm:t>
    </dgm:pt>
    <dgm:pt modelId="{834505C0-28CA-49FB-9FF8-624BC5DE7581}" type="pres">
      <dgm:prSet presAssocID="{7C8E2050-1086-474E-990A-52A67F1D43B7}" presName="Name0" presStyleCnt="0">
        <dgm:presLayoutVars>
          <dgm:chMax val="5"/>
          <dgm:chPref val="5"/>
          <dgm:dir/>
          <dgm:animLvl val="lvl"/>
        </dgm:presLayoutVars>
      </dgm:prSet>
      <dgm:spPr/>
    </dgm:pt>
    <dgm:pt modelId="{C710DB26-44DD-4E4F-A2A6-44AD77ED6BBA}" type="pres">
      <dgm:prSet presAssocID="{5E6E9347-0153-4E12-891B-85D6474C091D}" presName="parentText1" presStyleLbl="node1" presStyleIdx="0" presStyleCnt="4" custLinFactNeighborX="664">
        <dgm:presLayoutVars>
          <dgm:chMax/>
          <dgm:chPref val="3"/>
          <dgm:bulletEnabled val="1"/>
        </dgm:presLayoutVars>
      </dgm:prSet>
      <dgm:spPr/>
    </dgm:pt>
    <dgm:pt modelId="{3F6B438D-94A7-4EE1-B347-92875BCC2FDE}" type="pres">
      <dgm:prSet presAssocID="{5E6E9347-0153-4E12-891B-85D6474C091D}" presName="childText1" presStyleLbl="solidAlignAcc1" presStyleIdx="0" presStyleCnt="4">
        <dgm:presLayoutVars>
          <dgm:chMax val="0"/>
          <dgm:chPref val="0"/>
          <dgm:bulletEnabled val="1"/>
        </dgm:presLayoutVars>
      </dgm:prSet>
      <dgm:spPr/>
    </dgm:pt>
    <dgm:pt modelId="{65988E84-9C32-495C-8D9C-1162CF53C276}" type="pres">
      <dgm:prSet presAssocID="{54C8C1FF-ED00-4476-9003-11C0DB69F549}" presName="parentText2" presStyleLbl="node1" presStyleIdx="1" presStyleCnt="4">
        <dgm:presLayoutVars>
          <dgm:chMax/>
          <dgm:chPref val="3"/>
          <dgm:bulletEnabled val="1"/>
        </dgm:presLayoutVars>
      </dgm:prSet>
      <dgm:spPr/>
    </dgm:pt>
    <dgm:pt modelId="{D7FCFEA2-0215-42AC-8072-1636F590DE5D}" type="pres">
      <dgm:prSet presAssocID="{54C8C1FF-ED00-4476-9003-11C0DB69F549}" presName="childText2" presStyleLbl="solidAlignAcc1" presStyleIdx="1" presStyleCnt="4">
        <dgm:presLayoutVars>
          <dgm:chMax val="0"/>
          <dgm:chPref val="0"/>
          <dgm:bulletEnabled val="1"/>
        </dgm:presLayoutVars>
      </dgm:prSet>
      <dgm:spPr/>
    </dgm:pt>
    <dgm:pt modelId="{E729F152-AE21-45FD-81C8-FD978C502E8A}" type="pres">
      <dgm:prSet presAssocID="{1AC20AB7-F70F-4BC6-9476-CF44AA78035C}" presName="parentText3" presStyleLbl="node1" presStyleIdx="2" presStyleCnt="4">
        <dgm:presLayoutVars>
          <dgm:chMax/>
          <dgm:chPref val="3"/>
          <dgm:bulletEnabled val="1"/>
        </dgm:presLayoutVars>
      </dgm:prSet>
      <dgm:spPr/>
    </dgm:pt>
    <dgm:pt modelId="{1561BA5A-A8D6-43C7-8576-414EBE82360A}" type="pres">
      <dgm:prSet presAssocID="{1AC20AB7-F70F-4BC6-9476-CF44AA78035C}" presName="childText3" presStyleLbl="solidAlignAcc1" presStyleIdx="2" presStyleCnt="4" custLinFactNeighborX="3717" custLinFactNeighborY="-1621">
        <dgm:presLayoutVars>
          <dgm:chMax val="0"/>
          <dgm:chPref val="0"/>
          <dgm:bulletEnabled val="1"/>
        </dgm:presLayoutVars>
      </dgm:prSet>
      <dgm:spPr/>
    </dgm:pt>
    <dgm:pt modelId="{A96A1B60-D213-4CE0-A08D-AAB97428FE22}" type="pres">
      <dgm:prSet presAssocID="{008FC007-B799-4E9C-A61E-2FC6FEAD2059}" presName="parentText4" presStyleLbl="node1" presStyleIdx="3" presStyleCnt="4">
        <dgm:presLayoutVars>
          <dgm:chMax/>
          <dgm:chPref val="3"/>
          <dgm:bulletEnabled val="1"/>
        </dgm:presLayoutVars>
      </dgm:prSet>
      <dgm:spPr/>
    </dgm:pt>
    <dgm:pt modelId="{D00B1A22-0236-4E0E-9D43-4BD86D7BB831}" type="pres">
      <dgm:prSet presAssocID="{008FC007-B799-4E9C-A61E-2FC6FEAD2059}" presName="childText4" presStyleLbl="solidAlignAcc1" presStyleIdx="3" presStyleCnt="4">
        <dgm:presLayoutVars>
          <dgm:chMax val="0"/>
          <dgm:chPref val="0"/>
          <dgm:bulletEnabled val="1"/>
        </dgm:presLayoutVars>
      </dgm:prSet>
      <dgm:spPr/>
    </dgm:pt>
  </dgm:ptLst>
  <dgm:cxnLst>
    <dgm:cxn modelId="{E366F00B-350B-4AE8-B5C7-A643B8C38591}" type="presOf" srcId="{1AC20AB7-F70F-4BC6-9476-CF44AA78035C}" destId="{E729F152-AE21-45FD-81C8-FD978C502E8A}" srcOrd="0" destOrd="0" presId="urn:microsoft.com/office/officeart/2009/3/layout/IncreasingArrowsProcess"/>
    <dgm:cxn modelId="{05B3B012-856A-4DF6-A341-C51FE1C5A82D}" srcId="{54C8C1FF-ED00-4476-9003-11C0DB69F549}" destId="{913D256D-B96A-4D14-B672-596FDB66D489}" srcOrd="1" destOrd="0" parTransId="{DDFE85DA-5C2A-4873-A49B-86D1D7090786}" sibTransId="{08B12EC1-8E49-4630-9EEA-1CC61DB5EE3B}"/>
    <dgm:cxn modelId="{4C4BA419-AA36-4532-8B4C-6007B22D899B}" srcId="{008FC007-B799-4E9C-A61E-2FC6FEAD2059}" destId="{78E963C9-E760-4F2E-9306-4B977D8A94A6}" srcOrd="1" destOrd="0" parTransId="{8239A74E-2DC6-432B-857D-01A731FF063A}" sibTransId="{422919BA-5BF0-4232-8DA5-4B9A93619E30}"/>
    <dgm:cxn modelId="{B4CB0941-15D4-4BF6-8B23-A6A724F76D06}" type="presOf" srcId="{C045E01B-1F21-4EB9-BC29-D0735CE09EF0}" destId="{D7FCFEA2-0215-42AC-8072-1636F590DE5D}" srcOrd="0" destOrd="0" presId="urn:microsoft.com/office/officeart/2009/3/layout/IncreasingArrowsProcess"/>
    <dgm:cxn modelId="{ADAE4A65-8348-422A-9BAF-046C11D9FFD6}" srcId="{1AC20AB7-F70F-4BC6-9476-CF44AA78035C}" destId="{80057AF4-7E35-4953-94E0-E867B007840B}" srcOrd="1" destOrd="0" parTransId="{70B20832-3739-4FA8-8B50-EE43216C8819}" sibTransId="{C595AC52-FA72-4A5C-82EF-B96EEE9DDBAF}"/>
    <dgm:cxn modelId="{6EFAF945-1080-4F4F-8EA6-3E85AE241795}" srcId="{7C8E2050-1086-474E-990A-52A67F1D43B7}" destId="{5E6E9347-0153-4E12-891B-85D6474C091D}" srcOrd="0" destOrd="0" parTransId="{BA7834EE-B6F6-42FD-8C0B-8C0B700C924C}" sibTransId="{5B3AF72B-94BF-4825-A73D-9F68E680381A}"/>
    <dgm:cxn modelId="{653CCA68-44AF-485A-B832-6EE24E3157A8}" srcId="{1AC20AB7-F70F-4BC6-9476-CF44AA78035C}" destId="{24A6BCC8-EAC2-43CA-8E5E-D601A7DBC4CE}" srcOrd="0" destOrd="0" parTransId="{141F78B8-9935-45EB-997B-1AA6D3FF6CB0}" sibTransId="{9909A773-9E81-4D8F-8811-C4C285188C25}"/>
    <dgm:cxn modelId="{D197FA49-5767-4A23-BC9C-E587323B990E}" type="presOf" srcId="{54C8C1FF-ED00-4476-9003-11C0DB69F549}" destId="{65988E84-9C32-495C-8D9C-1162CF53C276}" srcOrd="0" destOrd="0" presId="urn:microsoft.com/office/officeart/2009/3/layout/IncreasingArrowsProcess"/>
    <dgm:cxn modelId="{DA41606C-20AC-4605-986B-458699810ECB}" srcId="{008FC007-B799-4E9C-A61E-2FC6FEAD2059}" destId="{4EB7F9C6-4E20-44E8-9289-F858ABDA668C}" srcOrd="3" destOrd="0" parTransId="{9D637771-42F9-4F01-BA0F-872D3EB91AF4}" sibTransId="{82F65F2B-CC08-4D2A-A174-408F47363ED2}"/>
    <dgm:cxn modelId="{E1307850-FE87-4F77-ADD5-01EB834B0615}" srcId="{54C8C1FF-ED00-4476-9003-11C0DB69F549}" destId="{C045E01B-1F21-4EB9-BC29-D0735CE09EF0}" srcOrd="0" destOrd="0" parTransId="{72E1F44B-CB06-4518-9CD5-E7990710C492}" sibTransId="{65F2D372-FEBF-4A62-A4D1-348202DCB615}"/>
    <dgm:cxn modelId="{BBCCD774-011B-40ED-BCCC-3D3EA22906A4}" type="presOf" srcId="{A9FAA182-E58A-4463-B5DB-60EB474BDCC9}" destId="{D00B1A22-0236-4E0E-9D43-4BD86D7BB831}" srcOrd="0" destOrd="4" presId="urn:microsoft.com/office/officeart/2009/3/layout/IncreasingArrowsProcess"/>
    <dgm:cxn modelId="{00338955-A72E-499F-AEF2-31EAC25F6783}" type="presOf" srcId="{F1EA3111-47C3-4E68-BE32-5F6F2865F062}" destId="{D00B1A22-0236-4E0E-9D43-4BD86D7BB831}" srcOrd="0" destOrd="2" presId="urn:microsoft.com/office/officeart/2009/3/layout/IncreasingArrowsProcess"/>
    <dgm:cxn modelId="{3A65727C-7287-4B88-851E-CEF26208C64C}" type="presOf" srcId="{008FC007-B799-4E9C-A61E-2FC6FEAD2059}" destId="{A96A1B60-D213-4CE0-A08D-AAB97428FE22}" srcOrd="0" destOrd="0" presId="urn:microsoft.com/office/officeart/2009/3/layout/IncreasingArrowsProcess"/>
    <dgm:cxn modelId="{B76FE687-51A5-47CC-8FA3-517393A53594}" type="presOf" srcId="{913D256D-B96A-4D14-B672-596FDB66D489}" destId="{D7FCFEA2-0215-42AC-8072-1636F590DE5D}" srcOrd="0" destOrd="1" presId="urn:microsoft.com/office/officeart/2009/3/layout/IncreasingArrowsProcess"/>
    <dgm:cxn modelId="{DDF6658C-CDAF-437A-BC27-2463DFAC988D}" srcId="{54C8C1FF-ED00-4476-9003-11C0DB69F549}" destId="{4A19B820-0EFF-4A25-A2E6-44E04C7F0C8E}" srcOrd="2" destOrd="0" parTransId="{AD63C2E4-5C7C-4DBB-BFE8-CA4092648440}" sibTransId="{5FA95F78-02AB-489D-A34F-48A0D0166C27}"/>
    <dgm:cxn modelId="{E3D6A095-0B5B-4E3F-B032-A0487B43A6C8}" type="presOf" srcId="{78E963C9-E760-4F2E-9306-4B977D8A94A6}" destId="{D00B1A22-0236-4E0E-9D43-4BD86D7BB831}" srcOrd="0" destOrd="1" presId="urn:microsoft.com/office/officeart/2009/3/layout/IncreasingArrowsProcess"/>
    <dgm:cxn modelId="{3739369E-4C33-447B-9A28-7F2D57F0E5C4}" type="presOf" srcId="{F1F7A422-DE27-4679-B01E-A126AAC9F0B2}" destId="{3F6B438D-94A7-4EE1-B347-92875BCC2FDE}" srcOrd="0" destOrd="0" presId="urn:microsoft.com/office/officeart/2009/3/layout/IncreasingArrowsProcess"/>
    <dgm:cxn modelId="{56A579A7-5430-40D2-AD9E-C66F2B1DA69D}" srcId="{008FC007-B799-4E9C-A61E-2FC6FEAD2059}" destId="{FA090308-DB0E-40DD-B2EB-8FD26444DBBE}" srcOrd="0" destOrd="0" parTransId="{A44D3E78-DF3D-4CC9-A1ED-FBA113428B66}" sibTransId="{1509677B-74CF-49C4-8871-51EAE2B3C416}"/>
    <dgm:cxn modelId="{80BD35AD-1734-4482-829C-EEAB23B1CCA5}" srcId="{7C8E2050-1086-474E-990A-52A67F1D43B7}" destId="{54C8C1FF-ED00-4476-9003-11C0DB69F549}" srcOrd="1" destOrd="0" parTransId="{227E0657-8157-4062-B732-B74A79DF1F25}" sibTransId="{CE4CCAF3-FFB9-4F2D-A58A-6EDD98641F35}"/>
    <dgm:cxn modelId="{57FB49AE-13DC-4B9A-9BA6-3404C81F317F}" srcId="{7C8E2050-1086-474E-990A-52A67F1D43B7}" destId="{008FC007-B799-4E9C-A61E-2FC6FEAD2059}" srcOrd="3" destOrd="0" parTransId="{3A74BF77-D428-4BE4-9DF4-4E7EA37418F2}" sibTransId="{9F66569A-CDE0-41AA-AC50-A61DBD3B1D79}"/>
    <dgm:cxn modelId="{3E8473AE-6471-47CA-B2FC-0D0F94A42489}" srcId="{008FC007-B799-4E9C-A61E-2FC6FEAD2059}" destId="{F1EA3111-47C3-4E68-BE32-5F6F2865F062}" srcOrd="2" destOrd="0" parTransId="{4718971A-59CC-4AF8-B52E-5AE7EAB7329E}" sibTransId="{1E46CD5D-F583-4594-BABB-6CAE3024411E}"/>
    <dgm:cxn modelId="{2B2CA6B5-F05A-473B-8BEF-55E47D5F6D1F}" type="presOf" srcId="{4EB7F9C6-4E20-44E8-9289-F858ABDA668C}" destId="{D00B1A22-0236-4E0E-9D43-4BD86D7BB831}" srcOrd="0" destOrd="3" presId="urn:microsoft.com/office/officeart/2009/3/layout/IncreasingArrowsProcess"/>
    <dgm:cxn modelId="{6A7BC3B7-A497-42D3-9B8F-3AC8F5183B09}" type="presOf" srcId="{4A19B820-0EFF-4A25-A2E6-44E04C7F0C8E}" destId="{D7FCFEA2-0215-42AC-8072-1636F590DE5D}" srcOrd="0" destOrd="2" presId="urn:microsoft.com/office/officeart/2009/3/layout/IncreasingArrowsProcess"/>
    <dgm:cxn modelId="{3CF45ED8-664C-4AE1-B404-A1CF2EE4E569}" type="presOf" srcId="{5E6E9347-0153-4E12-891B-85D6474C091D}" destId="{C710DB26-44DD-4E4F-A2A6-44AD77ED6BBA}" srcOrd="0" destOrd="0" presId="urn:microsoft.com/office/officeart/2009/3/layout/IncreasingArrowsProcess"/>
    <dgm:cxn modelId="{A266DFD8-6E40-4C08-BB70-1A2177D273CD}" type="presOf" srcId="{24A6BCC8-EAC2-43CA-8E5E-D601A7DBC4CE}" destId="{1561BA5A-A8D6-43C7-8576-414EBE82360A}" srcOrd="0" destOrd="0" presId="urn:microsoft.com/office/officeart/2009/3/layout/IncreasingArrowsProcess"/>
    <dgm:cxn modelId="{627DD7E3-2BDA-4318-8A90-DBBE5849290F}" type="presOf" srcId="{7C8E2050-1086-474E-990A-52A67F1D43B7}" destId="{834505C0-28CA-49FB-9FF8-624BC5DE7581}" srcOrd="0" destOrd="0" presId="urn:microsoft.com/office/officeart/2009/3/layout/IncreasingArrowsProcess"/>
    <dgm:cxn modelId="{4BD774E6-020D-46C6-9FFC-3FDF7BBDE4B4}" srcId="{5E6E9347-0153-4E12-891B-85D6474C091D}" destId="{F1F7A422-DE27-4679-B01E-A126AAC9F0B2}" srcOrd="0" destOrd="0" parTransId="{5AB69A6B-5F7B-47E1-9FA6-CA4EFF2ED82B}" sibTransId="{E388A035-0526-4318-B587-F429BEB9FDF1}"/>
    <dgm:cxn modelId="{A9F427E9-8386-4E57-B175-3D5D3EFD6262}" type="presOf" srcId="{FA090308-DB0E-40DD-B2EB-8FD26444DBBE}" destId="{D00B1A22-0236-4E0E-9D43-4BD86D7BB831}" srcOrd="0" destOrd="0" presId="urn:microsoft.com/office/officeart/2009/3/layout/IncreasingArrowsProcess"/>
    <dgm:cxn modelId="{C35446E9-1992-4AC1-8FD3-D7159757890F}" srcId="{1AC20AB7-F70F-4BC6-9476-CF44AA78035C}" destId="{7E12CD0A-09C8-4A3F-972D-345E7B00F5FB}" srcOrd="2" destOrd="0" parTransId="{9156B91F-481C-44EE-9F35-A16500AF77F7}" sibTransId="{E281A062-8D03-47F3-AFE8-73941C331ECE}"/>
    <dgm:cxn modelId="{5082CAEA-B1C8-4D96-B0A7-3C9F117C51A4}" type="presOf" srcId="{80057AF4-7E35-4953-94E0-E867B007840B}" destId="{1561BA5A-A8D6-43C7-8576-414EBE82360A}" srcOrd="0" destOrd="1" presId="urn:microsoft.com/office/officeart/2009/3/layout/IncreasingArrowsProcess"/>
    <dgm:cxn modelId="{337218EB-1E6F-4846-93AD-C427F9809F51}" srcId="{008FC007-B799-4E9C-A61E-2FC6FEAD2059}" destId="{A9FAA182-E58A-4463-B5DB-60EB474BDCC9}" srcOrd="4" destOrd="0" parTransId="{EDCE90A9-B796-4069-BCFB-8C44FACE09E8}" sibTransId="{EAE969DB-2688-4DDE-8634-E251208BEE23}"/>
    <dgm:cxn modelId="{B1DC29F0-EFCB-4B52-91D9-F3F64A29F4E6}" srcId="{7C8E2050-1086-474E-990A-52A67F1D43B7}" destId="{1AC20AB7-F70F-4BC6-9476-CF44AA78035C}" srcOrd="2" destOrd="0" parTransId="{1D840079-622B-4817-8919-A97BF2DF973B}" sibTransId="{CBBDDEEC-7F0D-425D-940B-8C3C23025F92}"/>
    <dgm:cxn modelId="{92453DF6-BED3-4BAD-890F-8FF01C5DCF13}" type="presOf" srcId="{7E12CD0A-09C8-4A3F-972D-345E7B00F5FB}" destId="{1561BA5A-A8D6-43C7-8576-414EBE82360A}" srcOrd="0" destOrd="2" presId="urn:microsoft.com/office/officeart/2009/3/layout/IncreasingArrowsProcess"/>
    <dgm:cxn modelId="{69177859-3A83-4F1B-BE1B-742CBBE563A4}" type="presParOf" srcId="{834505C0-28CA-49FB-9FF8-624BC5DE7581}" destId="{C710DB26-44DD-4E4F-A2A6-44AD77ED6BBA}" srcOrd="0" destOrd="0" presId="urn:microsoft.com/office/officeart/2009/3/layout/IncreasingArrowsProcess"/>
    <dgm:cxn modelId="{2CDB3A5E-C284-46E2-BF87-11D3D2866E0E}" type="presParOf" srcId="{834505C0-28CA-49FB-9FF8-624BC5DE7581}" destId="{3F6B438D-94A7-4EE1-B347-92875BCC2FDE}" srcOrd="1" destOrd="0" presId="urn:microsoft.com/office/officeart/2009/3/layout/IncreasingArrowsProcess"/>
    <dgm:cxn modelId="{50DDF393-1973-4B23-8902-B5F68197DEBA}" type="presParOf" srcId="{834505C0-28CA-49FB-9FF8-624BC5DE7581}" destId="{65988E84-9C32-495C-8D9C-1162CF53C276}" srcOrd="2" destOrd="0" presId="urn:microsoft.com/office/officeart/2009/3/layout/IncreasingArrowsProcess"/>
    <dgm:cxn modelId="{807D7173-A1D8-4017-A87A-403C5DE40E9C}" type="presParOf" srcId="{834505C0-28CA-49FB-9FF8-624BC5DE7581}" destId="{D7FCFEA2-0215-42AC-8072-1636F590DE5D}" srcOrd="3" destOrd="0" presId="urn:microsoft.com/office/officeart/2009/3/layout/IncreasingArrowsProcess"/>
    <dgm:cxn modelId="{482317E3-8E55-40F7-98E0-E7A3AE22F3F7}" type="presParOf" srcId="{834505C0-28CA-49FB-9FF8-624BC5DE7581}" destId="{E729F152-AE21-45FD-81C8-FD978C502E8A}" srcOrd="4" destOrd="0" presId="urn:microsoft.com/office/officeart/2009/3/layout/IncreasingArrowsProcess"/>
    <dgm:cxn modelId="{F2695A0A-00CC-4FBA-838F-AF37A5698431}" type="presParOf" srcId="{834505C0-28CA-49FB-9FF8-624BC5DE7581}" destId="{1561BA5A-A8D6-43C7-8576-414EBE82360A}" srcOrd="5" destOrd="0" presId="urn:microsoft.com/office/officeart/2009/3/layout/IncreasingArrowsProcess"/>
    <dgm:cxn modelId="{807E1045-244E-47C0-98CD-3D1EB60ACD5E}" type="presParOf" srcId="{834505C0-28CA-49FB-9FF8-624BC5DE7581}" destId="{A96A1B60-D213-4CE0-A08D-AAB97428FE22}" srcOrd="6" destOrd="0" presId="urn:microsoft.com/office/officeart/2009/3/layout/IncreasingArrowsProcess"/>
    <dgm:cxn modelId="{F7264E2C-DC62-4087-9409-7B94A1E43A45}" type="presParOf" srcId="{834505C0-28CA-49FB-9FF8-624BC5DE7581}" destId="{D00B1A22-0236-4E0E-9D43-4BD86D7BB831}"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C1635-8306-4F35-9D49-6D105968D6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04727D8-7060-4A8F-8A6C-09A0BAD9C424}">
      <dgm:prSet custT="1"/>
      <dgm:spPr/>
      <dgm:t>
        <a:bodyPr/>
        <a:lstStyle/>
        <a:p>
          <a:pPr rtl="0"/>
          <a:r>
            <a:rPr lang="en-US" sz="2400" baseline="0" dirty="0"/>
            <a:t>Potential Violation of Law RELATED to the Practice of </a:t>
          </a:r>
        </a:p>
      </dgm:t>
    </dgm:pt>
    <dgm:pt modelId="{6780A26F-E791-4FC8-952D-67B5B486BA9C}" type="parTrans" cxnId="{E0632F07-F546-4C64-B2B3-1F046061975C}">
      <dgm:prSet/>
      <dgm:spPr/>
      <dgm:t>
        <a:bodyPr/>
        <a:lstStyle/>
        <a:p>
          <a:endParaRPr lang="en-US"/>
        </a:p>
      </dgm:t>
    </dgm:pt>
    <dgm:pt modelId="{CC28D0A4-71E9-4ADF-B7D0-A3367F4466AD}" type="sibTrans" cxnId="{E0632F07-F546-4C64-B2B3-1F046061975C}">
      <dgm:prSet/>
      <dgm:spPr/>
      <dgm:t>
        <a:bodyPr/>
        <a:lstStyle/>
        <a:p>
          <a:endParaRPr lang="en-US"/>
        </a:p>
      </dgm:t>
    </dgm:pt>
    <dgm:pt modelId="{F32366A0-3362-482F-8C9A-3EA244C70FD3}">
      <dgm:prSet/>
      <dgm:spPr/>
      <dgm:t>
        <a:bodyPr/>
        <a:lstStyle/>
        <a:p>
          <a:pPr rtl="0"/>
          <a:r>
            <a:rPr lang="en-US" dirty="0"/>
            <a:t>Engineering CH 18.43 RCW</a:t>
          </a:r>
        </a:p>
      </dgm:t>
    </dgm:pt>
    <dgm:pt modelId="{2EF48943-049D-481C-AF1E-EBAEFB4BC003}" type="parTrans" cxnId="{685EC193-B0A4-4070-9F9C-67C71955006D}">
      <dgm:prSet/>
      <dgm:spPr/>
      <dgm:t>
        <a:bodyPr/>
        <a:lstStyle/>
        <a:p>
          <a:endParaRPr lang="en-US"/>
        </a:p>
      </dgm:t>
    </dgm:pt>
    <dgm:pt modelId="{8A775692-F23F-40DC-963D-4B7396D8434F}" type="sibTrans" cxnId="{685EC193-B0A4-4070-9F9C-67C71955006D}">
      <dgm:prSet/>
      <dgm:spPr/>
      <dgm:t>
        <a:bodyPr/>
        <a:lstStyle/>
        <a:p>
          <a:endParaRPr lang="en-US"/>
        </a:p>
      </dgm:t>
    </dgm:pt>
    <dgm:pt modelId="{70BD6996-C43E-4757-9201-98F7D8127820}">
      <dgm:prSet/>
      <dgm:spPr/>
      <dgm:t>
        <a:bodyPr/>
        <a:lstStyle/>
        <a:p>
          <a:pPr rtl="0"/>
          <a:r>
            <a:rPr lang="en-US"/>
            <a:t>Land surveying CH 18.43 RCW</a:t>
          </a:r>
        </a:p>
      </dgm:t>
    </dgm:pt>
    <dgm:pt modelId="{9D4E4DC8-6AFF-427F-B600-94C85763578F}" type="parTrans" cxnId="{27A17ACF-3FEC-46F5-B099-1BB4408C1886}">
      <dgm:prSet/>
      <dgm:spPr/>
      <dgm:t>
        <a:bodyPr/>
        <a:lstStyle/>
        <a:p>
          <a:endParaRPr lang="en-US"/>
        </a:p>
      </dgm:t>
    </dgm:pt>
    <dgm:pt modelId="{B7B2A777-8719-4024-90BF-E942BD143318}" type="sibTrans" cxnId="{27A17ACF-3FEC-46F5-B099-1BB4408C1886}">
      <dgm:prSet/>
      <dgm:spPr/>
      <dgm:t>
        <a:bodyPr/>
        <a:lstStyle/>
        <a:p>
          <a:endParaRPr lang="en-US"/>
        </a:p>
      </dgm:t>
    </dgm:pt>
    <dgm:pt modelId="{61165000-5AE1-4FB6-B7DA-BB518780B4D5}">
      <dgm:prSet/>
      <dgm:spPr/>
      <dgm:t>
        <a:bodyPr/>
        <a:lstStyle/>
        <a:p>
          <a:pPr rtl="0"/>
          <a:r>
            <a:rPr lang="en-US"/>
            <a:t>Onsite wastewater system design CH 18.210 RCW</a:t>
          </a:r>
        </a:p>
      </dgm:t>
    </dgm:pt>
    <dgm:pt modelId="{A2B52943-1BFE-450F-BCB2-2B6592FD85A0}" type="parTrans" cxnId="{EF3E8201-54E2-4C3C-AF83-933F51B158FE}">
      <dgm:prSet/>
      <dgm:spPr/>
      <dgm:t>
        <a:bodyPr/>
        <a:lstStyle/>
        <a:p>
          <a:endParaRPr lang="en-US"/>
        </a:p>
      </dgm:t>
    </dgm:pt>
    <dgm:pt modelId="{3C085B6F-0007-42C9-A7E1-0BBFA4E418E7}" type="sibTrans" cxnId="{EF3E8201-54E2-4C3C-AF83-933F51B158FE}">
      <dgm:prSet/>
      <dgm:spPr/>
      <dgm:t>
        <a:bodyPr/>
        <a:lstStyle/>
        <a:p>
          <a:endParaRPr lang="en-US"/>
        </a:p>
      </dgm:t>
    </dgm:pt>
    <dgm:pt modelId="{13ECCBA0-D641-4937-9D2E-15CB2680F0E1}">
      <dgm:prSet custT="1"/>
      <dgm:spPr/>
      <dgm:t>
        <a:bodyPr/>
        <a:lstStyle/>
        <a:p>
          <a:pPr rtl="0"/>
          <a:r>
            <a:rPr lang="en-US" sz="2400" dirty="0"/>
            <a:t>Violation may be</a:t>
          </a:r>
        </a:p>
      </dgm:t>
    </dgm:pt>
    <dgm:pt modelId="{E9DE7F3C-63B5-4BC2-AD59-EB713AF5B0C2}" type="parTrans" cxnId="{5F3834EA-6BFC-4AA6-AC28-DA3FAFFF7068}">
      <dgm:prSet/>
      <dgm:spPr/>
      <dgm:t>
        <a:bodyPr/>
        <a:lstStyle/>
        <a:p>
          <a:endParaRPr lang="en-US"/>
        </a:p>
      </dgm:t>
    </dgm:pt>
    <dgm:pt modelId="{DD690FA2-0A0A-4F06-8D22-495B53CC85E4}" type="sibTrans" cxnId="{5F3834EA-6BFC-4AA6-AC28-DA3FAFFF7068}">
      <dgm:prSet/>
      <dgm:spPr/>
      <dgm:t>
        <a:bodyPr/>
        <a:lstStyle/>
        <a:p>
          <a:endParaRPr lang="en-US"/>
        </a:p>
      </dgm:t>
    </dgm:pt>
    <dgm:pt modelId="{C7557F95-59FF-4524-A3BD-248BAD526235}">
      <dgm:prSet custT="1"/>
      <dgm:spPr/>
      <dgm:t>
        <a:bodyPr/>
        <a:lstStyle/>
        <a:p>
          <a:pPr rtl="0"/>
          <a:r>
            <a:rPr lang="en-US" sz="2000" dirty="0"/>
            <a:t>Unlicensed Practice</a:t>
          </a:r>
        </a:p>
      </dgm:t>
    </dgm:pt>
    <dgm:pt modelId="{1651A768-9050-4AB5-9939-BC194BACA0D5}" type="parTrans" cxnId="{89FFE5A5-2CC3-40F7-9812-6FCC6C88C920}">
      <dgm:prSet/>
      <dgm:spPr/>
      <dgm:t>
        <a:bodyPr/>
        <a:lstStyle/>
        <a:p>
          <a:endParaRPr lang="en-US"/>
        </a:p>
      </dgm:t>
    </dgm:pt>
    <dgm:pt modelId="{AED03BF1-C5DE-4BAB-ACA8-D78B4BDE0868}" type="sibTrans" cxnId="{89FFE5A5-2CC3-40F7-9812-6FCC6C88C920}">
      <dgm:prSet/>
      <dgm:spPr/>
      <dgm:t>
        <a:bodyPr/>
        <a:lstStyle/>
        <a:p>
          <a:endParaRPr lang="en-US"/>
        </a:p>
      </dgm:t>
    </dgm:pt>
    <dgm:pt modelId="{EB35AF86-DA1E-48B7-9F6C-9572C40C259D}">
      <dgm:prSet custT="1"/>
      <dgm:spPr/>
      <dgm:t>
        <a:bodyPr/>
        <a:lstStyle/>
        <a:p>
          <a:pPr rtl="0"/>
          <a:r>
            <a:rPr lang="en-US" sz="2000" dirty="0"/>
            <a:t>Unprofessional Practice</a:t>
          </a:r>
        </a:p>
      </dgm:t>
    </dgm:pt>
    <dgm:pt modelId="{9301E2D9-7C53-4C7A-A9E1-6BEEB5837740}" type="parTrans" cxnId="{F2BFF883-51E4-4A77-B9A1-8BA87F642FBD}">
      <dgm:prSet/>
      <dgm:spPr/>
      <dgm:t>
        <a:bodyPr/>
        <a:lstStyle/>
        <a:p>
          <a:endParaRPr lang="en-US"/>
        </a:p>
      </dgm:t>
    </dgm:pt>
    <dgm:pt modelId="{1FC2B109-330D-487C-A74A-D13037814447}" type="sibTrans" cxnId="{F2BFF883-51E4-4A77-B9A1-8BA87F642FBD}">
      <dgm:prSet/>
      <dgm:spPr/>
      <dgm:t>
        <a:bodyPr/>
        <a:lstStyle/>
        <a:p>
          <a:endParaRPr lang="en-US"/>
        </a:p>
      </dgm:t>
    </dgm:pt>
    <dgm:pt modelId="{CCB137AC-9B9B-4391-ABD7-93C23DAC131D}">
      <dgm:prSet custT="1"/>
      <dgm:spPr/>
      <dgm:t>
        <a:bodyPr/>
        <a:lstStyle/>
        <a:p>
          <a:pPr rtl="0"/>
          <a:r>
            <a:rPr lang="en-US" sz="2800" dirty="0"/>
            <a:t>NOT CIVIL ACTION FOR DAMAGES</a:t>
          </a:r>
        </a:p>
      </dgm:t>
    </dgm:pt>
    <dgm:pt modelId="{0BB8C9C1-8C4B-48AF-BBB1-78519B1B2C7D}" type="parTrans" cxnId="{42BCC9BB-57AA-4561-B764-3A0E6588B357}">
      <dgm:prSet/>
      <dgm:spPr/>
      <dgm:t>
        <a:bodyPr/>
        <a:lstStyle/>
        <a:p>
          <a:endParaRPr lang="en-US"/>
        </a:p>
      </dgm:t>
    </dgm:pt>
    <dgm:pt modelId="{E5268BBC-0E27-4288-BE12-1832EF1BA0B6}" type="sibTrans" cxnId="{42BCC9BB-57AA-4561-B764-3A0E6588B357}">
      <dgm:prSet/>
      <dgm:spPr/>
      <dgm:t>
        <a:bodyPr/>
        <a:lstStyle/>
        <a:p>
          <a:endParaRPr lang="en-US"/>
        </a:p>
      </dgm:t>
    </dgm:pt>
    <dgm:pt modelId="{F58D1D39-B2E3-4A16-A348-6B4371951EC3}">
      <dgm:prSet/>
      <dgm:spPr/>
      <dgm:t>
        <a:bodyPr/>
        <a:lstStyle/>
        <a:p>
          <a:pPr rtl="0"/>
          <a:r>
            <a:rPr lang="en-US" dirty="0"/>
            <a:t>Practice in Washington</a:t>
          </a:r>
        </a:p>
      </dgm:t>
    </dgm:pt>
    <dgm:pt modelId="{DE78BE6B-44B7-411D-9924-791E2BE84A92}" type="parTrans" cxnId="{208614EF-1997-4FA7-B2D3-03C1E4BE3389}">
      <dgm:prSet/>
      <dgm:spPr/>
    </dgm:pt>
    <dgm:pt modelId="{400E951B-CF04-4154-8566-DC818301E10D}" type="sibTrans" cxnId="{208614EF-1997-4FA7-B2D3-03C1E4BE3389}">
      <dgm:prSet/>
      <dgm:spPr/>
    </dgm:pt>
    <dgm:pt modelId="{1C7EA6AD-1BD1-49CD-80CA-851B7336F7E2}" type="pres">
      <dgm:prSet presAssocID="{F88C1635-8306-4F35-9D49-6D105968D67B}" presName="Name0" presStyleCnt="0">
        <dgm:presLayoutVars>
          <dgm:dir/>
          <dgm:animLvl val="lvl"/>
          <dgm:resizeHandles val="exact"/>
        </dgm:presLayoutVars>
      </dgm:prSet>
      <dgm:spPr/>
    </dgm:pt>
    <dgm:pt modelId="{159DF274-C155-44BA-BB56-DCC0CF4B42FE}" type="pres">
      <dgm:prSet presAssocID="{804727D8-7060-4A8F-8A6C-09A0BAD9C424}" presName="linNode" presStyleCnt="0"/>
      <dgm:spPr/>
    </dgm:pt>
    <dgm:pt modelId="{2A00F827-0851-42BD-9AF4-946C27579BE2}" type="pres">
      <dgm:prSet presAssocID="{804727D8-7060-4A8F-8A6C-09A0BAD9C424}" presName="parentText" presStyleLbl="node1" presStyleIdx="0" presStyleCnt="3">
        <dgm:presLayoutVars>
          <dgm:chMax val="1"/>
          <dgm:bulletEnabled val="1"/>
        </dgm:presLayoutVars>
      </dgm:prSet>
      <dgm:spPr/>
    </dgm:pt>
    <dgm:pt modelId="{8A100EBD-3443-415E-AEA2-F42C1E072C13}" type="pres">
      <dgm:prSet presAssocID="{804727D8-7060-4A8F-8A6C-09A0BAD9C424}" presName="descendantText" presStyleLbl="alignAccFollowNode1" presStyleIdx="0" presStyleCnt="2">
        <dgm:presLayoutVars>
          <dgm:bulletEnabled val="1"/>
        </dgm:presLayoutVars>
      </dgm:prSet>
      <dgm:spPr/>
    </dgm:pt>
    <dgm:pt modelId="{EC785379-60FE-4E02-9094-7EDF28CE343F}" type="pres">
      <dgm:prSet presAssocID="{CC28D0A4-71E9-4ADF-B7D0-A3367F4466AD}" presName="sp" presStyleCnt="0"/>
      <dgm:spPr/>
    </dgm:pt>
    <dgm:pt modelId="{46111287-1DC9-4905-8008-4CDE26C9266D}" type="pres">
      <dgm:prSet presAssocID="{13ECCBA0-D641-4937-9D2E-15CB2680F0E1}" presName="linNode" presStyleCnt="0"/>
      <dgm:spPr/>
    </dgm:pt>
    <dgm:pt modelId="{CEBC4DFC-50EF-4CE8-A502-2E0611BF2BF0}" type="pres">
      <dgm:prSet presAssocID="{13ECCBA0-D641-4937-9D2E-15CB2680F0E1}" presName="parentText" presStyleLbl="node1" presStyleIdx="1" presStyleCnt="3">
        <dgm:presLayoutVars>
          <dgm:chMax val="1"/>
          <dgm:bulletEnabled val="1"/>
        </dgm:presLayoutVars>
      </dgm:prSet>
      <dgm:spPr/>
    </dgm:pt>
    <dgm:pt modelId="{B9B941FF-815D-454A-BB79-DA3D3AD30F42}" type="pres">
      <dgm:prSet presAssocID="{13ECCBA0-D641-4937-9D2E-15CB2680F0E1}" presName="descendantText" presStyleLbl="alignAccFollowNode1" presStyleIdx="1" presStyleCnt="2">
        <dgm:presLayoutVars>
          <dgm:bulletEnabled val="1"/>
        </dgm:presLayoutVars>
      </dgm:prSet>
      <dgm:spPr/>
    </dgm:pt>
    <dgm:pt modelId="{3C98AADC-E0EE-4759-A9FE-31AFBC6E47F2}" type="pres">
      <dgm:prSet presAssocID="{DD690FA2-0A0A-4F06-8D22-495B53CC85E4}" presName="sp" presStyleCnt="0"/>
      <dgm:spPr/>
    </dgm:pt>
    <dgm:pt modelId="{B8619DD0-C691-4AFE-A828-E442BBAD884E}" type="pres">
      <dgm:prSet presAssocID="{CCB137AC-9B9B-4391-ABD7-93C23DAC131D}" presName="linNode" presStyleCnt="0"/>
      <dgm:spPr/>
    </dgm:pt>
    <dgm:pt modelId="{287DB36C-454C-480D-878A-30D6CFCB71A6}" type="pres">
      <dgm:prSet presAssocID="{CCB137AC-9B9B-4391-ABD7-93C23DAC131D}" presName="parentText" presStyleLbl="node1" presStyleIdx="2" presStyleCnt="3" custScaleX="224545" custLinFactNeighborX="31153" custLinFactNeighborY="152">
        <dgm:presLayoutVars>
          <dgm:chMax val="1"/>
          <dgm:bulletEnabled val="1"/>
        </dgm:presLayoutVars>
      </dgm:prSet>
      <dgm:spPr/>
    </dgm:pt>
  </dgm:ptLst>
  <dgm:cxnLst>
    <dgm:cxn modelId="{EF3E8201-54E2-4C3C-AF83-933F51B158FE}" srcId="{804727D8-7060-4A8F-8A6C-09A0BAD9C424}" destId="{61165000-5AE1-4FB6-B7DA-BB518780B4D5}" srcOrd="3" destOrd="0" parTransId="{A2B52943-1BFE-450F-BCB2-2B6592FD85A0}" sibTransId="{3C085B6F-0007-42C9-A7E1-0BBFA4E418E7}"/>
    <dgm:cxn modelId="{E0632F07-F546-4C64-B2B3-1F046061975C}" srcId="{F88C1635-8306-4F35-9D49-6D105968D67B}" destId="{804727D8-7060-4A8F-8A6C-09A0BAD9C424}" srcOrd="0" destOrd="0" parTransId="{6780A26F-E791-4FC8-952D-67B5B486BA9C}" sibTransId="{CC28D0A4-71E9-4ADF-B7D0-A3367F4466AD}"/>
    <dgm:cxn modelId="{69FAB70B-90A7-4B16-B5EA-3E4120A8AE0A}" type="presOf" srcId="{F58D1D39-B2E3-4A16-A348-6B4371951EC3}" destId="{8A100EBD-3443-415E-AEA2-F42C1E072C13}" srcOrd="0" destOrd="0" presId="urn:microsoft.com/office/officeart/2005/8/layout/vList5"/>
    <dgm:cxn modelId="{EDDB8632-6406-4723-B4B1-5BB322272AE1}" type="presOf" srcId="{CCB137AC-9B9B-4391-ABD7-93C23DAC131D}" destId="{287DB36C-454C-480D-878A-30D6CFCB71A6}" srcOrd="0" destOrd="0" presId="urn:microsoft.com/office/officeart/2005/8/layout/vList5"/>
    <dgm:cxn modelId="{F7674936-B139-4BE9-BD74-EB25D38BD047}" type="presOf" srcId="{EB35AF86-DA1E-48B7-9F6C-9572C40C259D}" destId="{B9B941FF-815D-454A-BB79-DA3D3AD30F42}" srcOrd="0" destOrd="1" presId="urn:microsoft.com/office/officeart/2005/8/layout/vList5"/>
    <dgm:cxn modelId="{8A775D43-84CF-4F65-B15D-2F7E2EB39978}" type="presOf" srcId="{C7557F95-59FF-4524-A3BD-248BAD526235}" destId="{B9B941FF-815D-454A-BB79-DA3D3AD30F42}" srcOrd="0" destOrd="0" presId="urn:microsoft.com/office/officeart/2005/8/layout/vList5"/>
    <dgm:cxn modelId="{FE8B4044-39F2-4AC0-8A37-4FB655D47094}" type="presOf" srcId="{F88C1635-8306-4F35-9D49-6D105968D67B}" destId="{1C7EA6AD-1BD1-49CD-80CA-851B7336F7E2}" srcOrd="0" destOrd="0" presId="urn:microsoft.com/office/officeart/2005/8/layout/vList5"/>
    <dgm:cxn modelId="{2C646970-6D01-4CF6-849F-16FBE3CE258F}" type="presOf" srcId="{61165000-5AE1-4FB6-B7DA-BB518780B4D5}" destId="{8A100EBD-3443-415E-AEA2-F42C1E072C13}" srcOrd="0" destOrd="3" presId="urn:microsoft.com/office/officeart/2005/8/layout/vList5"/>
    <dgm:cxn modelId="{F2BFF883-51E4-4A77-B9A1-8BA87F642FBD}" srcId="{13ECCBA0-D641-4937-9D2E-15CB2680F0E1}" destId="{EB35AF86-DA1E-48B7-9F6C-9572C40C259D}" srcOrd="1" destOrd="0" parTransId="{9301E2D9-7C53-4C7A-A9E1-6BEEB5837740}" sibTransId="{1FC2B109-330D-487C-A74A-D13037814447}"/>
    <dgm:cxn modelId="{51D48290-728C-4163-8857-6C4FE521201F}" type="presOf" srcId="{13ECCBA0-D641-4937-9D2E-15CB2680F0E1}" destId="{CEBC4DFC-50EF-4CE8-A502-2E0611BF2BF0}" srcOrd="0" destOrd="0" presId="urn:microsoft.com/office/officeart/2005/8/layout/vList5"/>
    <dgm:cxn modelId="{685EC193-B0A4-4070-9F9C-67C71955006D}" srcId="{804727D8-7060-4A8F-8A6C-09A0BAD9C424}" destId="{F32366A0-3362-482F-8C9A-3EA244C70FD3}" srcOrd="1" destOrd="0" parTransId="{2EF48943-049D-481C-AF1E-EBAEFB4BC003}" sibTransId="{8A775692-F23F-40DC-963D-4B7396D8434F}"/>
    <dgm:cxn modelId="{89FFE5A5-2CC3-40F7-9812-6FCC6C88C920}" srcId="{13ECCBA0-D641-4937-9D2E-15CB2680F0E1}" destId="{C7557F95-59FF-4524-A3BD-248BAD526235}" srcOrd="0" destOrd="0" parTransId="{1651A768-9050-4AB5-9939-BC194BACA0D5}" sibTransId="{AED03BF1-C5DE-4BAB-ACA8-D78B4BDE0868}"/>
    <dgm:cxn modelId="{98F4A7B1-787D-4569-863A-DFAFEE1C2AF1}" type="presOf" srcId="{804727D8-7060-4A8F-8A6C-09A0BAD9C424}" destId="{2A00F827-0851-42BD-9AF4-946C27579BE2}" srcOrd="0" destOrd="0" presId="urn:microsoft.com/office/officeart/2005/8/layout/vList5"/>
    <dgm:cxn modelId="{7A07C8B7-8D38-4F73-8B59-7E8973D09CDC}" type="presOf" srcId="{70BD6996-C43E-4757-9201-98F7D8127820}" destId="{8A100EBD-3443-415E-AEA2-F42C1E072C13}" srcOrd="0" destOrd="2" presId="urn:microsoft.com/office/officeart/2005/8/layout/vList5"/>
    <dgm:cxn modelId="{42BCC9BB-57AA-4561-B764-3A0E6588B357}" srcId="{F88C1635-8306-4F35-9D49-6D105968D67B}" destId="{CCB137AC-9B9B-4391-ABD7-93C23DAC131D}" srcOrd="2" destOrd="0" parTransId="{0BB8C9C1-8C4B-48AF-BBB1-78519B1B2C7D}" sibTransId="{E5268BBC-0E27-4288-BE12-1832EF1BA0B6}"/>
    <dgm:cxn modelId="{27A17ACF-3FEC-46F5-B099-1BB4408C1886}" srcId="{804727D8-7060-4A8F-8A6C-09A0BAD9C424}" destId="{70BD6996-C43E-4757-9201-98F7D8127820}" srcOrd="2" destOrd="0" parTransId="{9D4E4DC8-6AFF-427F-B600-94C85763578F}" sibTransId="{B7B2A777-8719-4024-90BF-E942BD143318}"/>
    <dgm:cxn modelId="{56F012E1-0195-4137-83CE-A5BB83A520C1}" type="presOf" srcId="{F32366A0-3362-482F-8C9A-3EA244C70FD3}" destId="{8A100EBD-3443-415E-AEA2-F42C1E072C13}" srcOrd="0" destOrd="1" presId="urn:microsoft.com/office/officeart/2005/8/layout/vList5"/>
    <dgm:cxn modelId="{5F3834EA-6BFC-4AA6-AC28-DA3FAFFF7068}" srcId="{F88C1635-8306-4F35-9D49-6D105968D67B}" destId="{13ECCBA0-D641-4937-9D2E-15CB2680F0E1}" srcOrd="1" destOrd="0" parTransId="{E9DE7F3C-63B5-4BC2-AD59-EB713AF5B0C2}" sibTransId="{DD690FA2-0A0A-4F06-8D22-495B53CC85E4}"/>
    <dgm:cxn modelId="{208614EF-1997-4FA7-B2D3-03C1E4BE3389}" srcId="{804727D8-7060-4A8F-8A6C-09A0BAD9C424}" destId="{F58D1D39-B2E3-4A16-A348-6B4371951EC3}" srcOrd="0" destOrd="0" parTransId="{DE78BE6B-44B7-411D-9924-791E2BE84A92}" sibTransId="{400E951B-CF04-4154-8566-DC818301E10D}"/>
    <dgm:cxn modelId="{2CF9DE75-D6C2-47E2-9360-2C8C9C9B907D}" type="presParOf" srcId="{1C7EA6AD-1BD1-49CD-80CA-851B7336F7E2}" destId="{159DF274-C155-44BA-BB56-DCC0CF4B42FE}" srcOrd="0" destOrd="0" presId="urn:microsoft.com/office/officeart/2005/8/layout/vList5"/>
    <dgm:cxn modelId="{C4E7B9BA-1AF2-423F-BAD7-3DAFC27957F8}" type="presParOf" srcId="{159DF274-C155-44BA-BB56-DCC0CF4B42FE}" destId="{2A00F827-0851-42BD-9AF4-946C27579BE2}" srcOrd="0" destOrd="0" presId="urn:microsoft.com/office/officeart/2005/8/layout/vList5"/>
    <dgm:cxn modelId="{51CD7039-0925-4F2D-88A0-5BCE5890A3F9}" type="presParOf" srcId="{159DF274-C155-44BA-BB56-DCC0CF4B42FE}" destId="{8A100EBD-3443-415E-AEA2-F42C1E072C13}" srcOrd="1" destOrd="0" presId="urn:microsoft.com/office/officeart/2005/8/layout/vList5"/>
    <dgm:cxn modelId="{7528CAD4-CD25-4D2E-B62A-62B4798BC6EB}" type="presParOf" srcId="{1C7EA6AD-1BD1-49CD-80CA-851B7336F7E2}" destId="{EC785379-60FE-4E02-9094-7EDF28CE343F}" srcOrd="1" destOrd="0" presId="urn:microsoft.com/office/officeart/2005/8/layout/vList5"/>
    <dgm:cxn modelId="{2F98B667-5E2A-4CB2-8B20-4B46F1A71442}" type="presParOf" srcId="{1C7EA6AD-1BD1-49CD-80CA-851B7336F7E2}" destId="{46111287-1DC9-4905-8008-4CDE26C9266D}" srcOrd="2" destOrd="0" presId="urn:microsoft.com/office/officeart/2005/8/layout/vList5"/>
    <dgm:cxn modelId="{9C635476-61DA-405C-9B1A-72FDA01C21C7}" type="presParOf" srcId="{46111287-1DC9-4905-8008-4CDE26C9266D}" destId="{CEBC4DFC-50EF-4CE8-A502-2E0611BF2BF0}" srcOrd="0" destOrd="0" presId="urn:microsoft.com/office/officeart/2005/8/layout/vList5"/>
    <dgm:cxn modelId="{7EAE6F27-D42D-48B6-BD24-8FF9F8C54191}" type="presParOf" srcId="{46111287-1DC9-4905-8008-4CDE26C9266D}" destId="{B9B941FF-815D-454A-BB79-DA3D3AD30F42}" srcOrd="1" destOrd="0" presId="urn:microsoft.com/office/officeart/2005/8/layout/vList5"/>
    <dgm:cxn modelId="{73BB408E-608C-4075-AB27-84A3D79A5D3E}" type="presParOf" srcId="{1C7EA6AD-1BD1-49CD-80CA-851B7336F7E2}" destId="{3C98AADC-E0EE-4759-A9FE-31AFBC6E47F2}" srcOrd="3" destOrd="0" presId="urn:microsoft.com/office/officeart/2005/8/layout/vList5"/>
    <dgm:cxn modelId="{42414639-7F24-45A1-A4CD-5AD8BC57CA6E}" type="presParOf" srcId="{1C7EA6AD-1BD1-49CD-80CA-851B7336F7E2}" destId="{B8619DD0-C691-4AFE-A828-E442BBAD884E}" srcOrd="4" destOrd="0" presId="urn:microsoft.com/office/officeart/2005/8/layout/vList5"/>
    <dgm:cxn modelId="{ACD56275-31D9-47CE-8896-5AA242C851B2}" type="presParOf" srcId="{B8619DD0-C691-4AFE-A828-E442BBAD884E}" destId="{287DB36C-454C-480D-878A-30D6CFCB71A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F92A57-3924-4631-9522-87D5C2DD72D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8C7E047-FBEC-494B-BBEA-7C6B4AA4F271}">
      <dgm:prSet custT="1"/>
      <dgm:spPr/>
      <dgm:t>
        <a:bodyPr/>
        <a:lstStyle/>
        <a:p>
          <a:pPr rtl="0"/>
          <a:r>
            <a:rPr lang="en-US" sz="2400" b="1"/>
            <a:t>Who: </a:t>
          </a:r>
          <a:endParaRPr lang="en-US" sz="2400"/>
        </a:p>
      </dgm:t>
    </dgm:pt>
    <dgm:pt modelId="{014837F5-F8FC-459A-B5D6-76C689570BD3}" type="parTrans" cxnId="{B75BD0E9-9B99-4544-88A3-037EDCA800C0}">
      <dgm:prSet/>
      <dgm:spPr/>
      <dgm:t>
        <a:bodyPr/>
        <a:lstStyle/>
        <a:p>
          <a:endParaRPr lang="en-US"/>
        </a:p>
      </dgm:t>
    </dgm:pt>
    <dgm:pt modelId="{32B3D9F6-12E0-45CE-87D2-236EB6D4605D}" type="sibTrans" cxnId="{B75BD0E9-9B99-4544-88A3-037EDCA800C0}">
      <dgm:prSet/>
      <dgm:spPr/>
      <dgm:t>
        <a:bodyPr/>
        <a:lstStyle/>
        <a:p>
          <a:endParaRPr lang="en-US"/>
        </a:p>
      </dgm:t>
    </dgm:pt>
    <dgm:pt modelId="{F2926DD4-9EB2-4051-BFEF-B98F1BEED95A}">
      <dgm:prSet custT="1"/>
      <dgm:spPr/>
      <dgm:t>
        <a:bodyPr/>
        <a:lstStyle/>
        <a:p>
          <a:pPr rtl="0"/>
          <a:r>
            <a:rPr lang="en-US" sz="1800" dirty="0"/>
            <a:t>Done by Investigator </a:t>
          </a:r>
        </a:p>
      </dgm:t>
    </dgm:pt>
    <dgm:pt modelId="{3E710FEE-A5C6-4491-86F1-CFDEAFDD5DC0}" type="parTrans" cxnId="{0260F5F5-460D-43E4-8823-D45BA0B0835B}">
      <dgm:prSet/>
      <dgm:spPr/>
      <dgm:t>
        <a:bodyPr/>
        <a:lstStyle/>
        <a:p>
          <a:endParaRPr lang="en-US"/>
        </a:p>
      </dgm:t>
    </dgm:pt>
    <dgm:pt modelId="{13D302D7-9076-4540-A2F2-D9709E01BF9D}" type="sibTrans" cxnId="{0260F5F5-460D-43E4-8823-D45BA0B0835B}">
      <dgm:prSet/>
      <dgm:spPr/>
      <dgm:t>
        <a:bodyPr/>
        <a:lstStyle/>
        <a:p>
          <a:endParaRPr lang="en-US"/>
        </a:p>
      </dgm:t>
    </dgm:pt>
    <dgm:pt modelId="{7D458DBF-2F21-49C5-BB6D-C6BA46502A38}">
      <dgm:prSet custT="1"/>
      <dgm:spPr/>
      <dgm:t>
        <a:bodyPr/>
        <a:lstStyle/>
        <a:p>
          <a:pPr rtl="0"/>
          <a:r>
            <a:rPr lang="en-US" sz="1800" dirty="0"/>
            <a:t>May Interview Complainant, Respondent, other Witness</a:t>
          </a:r>
        </a:p>
      </dgm:t>
    </dgm:pt>
    <dgm:pt modelId="{70EEF7AC-993D-45C3-A02C-789087086360}" type="parTrans" cxnId="{FFA92F60-5734-4EDD-96E1-428A1ED3C911}">
      <dgm:prSet/>
      <dgm:spPr/>
      <dgm:t>
        <a:bodyPr/>
        <a:lstStyle/>
        <a:p>
          <a:endParaRPr lang="en-US"/>
        </a:p>
      </dgm:t>
    </dgm:pt>
    <dgm:pt modelId="{D05CC3EB-D229-4D7D-AE47-3DA28D0172E2}" type="sibTrans" cxnId="{FFA92F60-5734-4EDD-96E1-428A1ED3C911}">
      <dgm:prSet/>
      <dgm:spPr/>
      <dgm:t>
        <a:bodyPr/>
        <a:lstStyle/>
        <a:p>
          <a:endParaRPr lang="en-US"/>
        </a:p>
      </dgm:t>
    </dgm:pt>
    <dgm:pt modelId="{12D25015-BD85-4F69-83E0-70E5803B33F3}">
      <dgm:prSet custT="1"/>
      <dgm:spPr/>
      <dgm:t>
        <a:bodyPr/>
        <a:lstStyle/>
        <a:p>
          <a:pPr rtl="0"/>
          <a:r>
            <a:rPr lang="en-US" sz="2400" b="1" dirty="0"/>
            <a:t>When:</a:t>
          </a:r>
          <a:endParaRPr lang="en-US" sz="2400" dirty="0"/>
        </a:p>
      </dgm:t>
    </dgm:pt>
    <dgm:pt modelId="{61505BB1-C9A4-4BA9-B803-D485A730A1FD}" type="parTrans" cxnId="{1C8431A5-F838-49EA-BE98-03FC461DEE65}">
      <dgm:prSet/>
      <dgm:spPr/>
      <dgm:t>
        <a:bodyPr/>
        <a:lstStyle/>
        <a:p>
          <a:endParaRPr lang="en-US"/>
        </a:p>
      </dgm:t>
    </dgm:pt>
    <dgm:pt modelId="{23741053-4DCE-4238-A1D3-BF8241EFF9C1}" type="sibTrans" cxnId="{1C8431A5-F838-49EA-BE98-03FC461DEE65}">
      <dgm:prSet/>
      <dgm:spPr/>
      <dgm:t>
        <a:bodyPr/>
        <a:lstStyle/>
        <a:p>
          <a:endParaRPr lang="en-US"/>
        </a:p>
      </dgm:t>
    </dgm:pt>
    <dgm:pt modelId="{14D51004-4807-4650-96FB-9D2A62E2C1F6}">
      <dgm:prSet custT="1"/>
      <dgm:spPr/>
      <dgm:t>
        <a:bodyPr/>
        <a:lstStyle/>
        <a:p>
          <a:pPr rtl="0"/>
          <a:r>
            <a:rPr lang="en-US" sz="1800" dirty="0"/>
            <a:t>Before case opened – Director with Investigator</a:t>
          </a:r>
        </a:p>
      </dgm:t>
    </dgm:pt>
    <dgm:pt modelId="{46FEE2F3-A743-4955-A99B-53B216BB0DA3}" type="parTrans" cxnId="{A33B9C50-0726-408D-BC34-E6CFE613BAAD}">
      <dgm:prSet/>
      <dgm:spPr/>
      <dgm:t>
        <a:bodyPr/>
        <a:lstStyle/>
        <a:p>
          <a:endParaRPr lang="en-US"/>
        </a:p>
      </dgm:t>
    </dgm:pt>
    <dgm:pt modelId="{464B88D7-6333-40FD-8D3D-208BAD77B550}" type="sibTrans" cxnId="{A33B9C50-0726-408D-BC34-E6CFE613BAAD}">
      <dgm:prSet/>
      <dgm:spPr/>
      <dgm:t>
        <a:bodyPr/>
        <a:lstStyle/>
        <a:p>
          <a:endParaRPr lang="en-US"/>
        </a:p>
      </dgm:t>
    </dgm:pt>
    <dgm:pt modelId="{CB7C285C-F49E-4F08-874D-BDCACCC2B9C1}">
      <dgm:prSet custT="1"/>
      <dgm:spPr/>
      <dgm:t>
        <a:bodyPr/>
        <a:lstStyle/>
        <a:p>
          <a:pPr rtl="0"/>
          <a:r>
            <a:rPr lang="en-US" sz="1800" dirty="0"/>
            <a:t>After case is opened – Investigator may be with Case Manager</a:t>
          </a:r>
        </a:p>
      </dgm:t>
    </dgm:pt>
    <dgm:pt modelId="{7BCE9E79-DB60-4440-A5D3-A4B4B032C43F}" type="parTrans" cxnId="{403C4EBE-B1CE-4A1D-B422-4BF0FA3DC197}">
      <dgm:prSet/>
      <dgm:spPr/>
      <dgm:t>
        <a:bodyPr/>
        <a:lstStyle/>
        <a:p>
          <a:endParaRPr lang="en-US"/>
        </a:p>
      </dgm:t>
    </dgm:pt>
    <dgm:pt modelId="{9FD1AFBD-7F40-452F-9C69-B73CBC41D206}" type="sibTrans" cxnId="{403C4EBE-B1CE-4A1D-B422-4BF0FA3DC197}">
      <dgm:prSet/>
      <dgm:spPr/>
      <dgm:t>
        <a:bodyPr/>
        <a:lstStyle/>
        <a:p>
          <a:endParaRPr lang="en-US"/>
        </a:p>
      </dgm:t>
    </dgm:pt>
    <dgm:pt modelId="{EA4D758A-B204-4017-B229-B10E1C6F537A}">
      <dgm:prSet custT="1"/>
      <dgm:spPr/>
      <dgm:t>
        <a:bodyPr/>
        <a:lstStyle/>
        <a:p>
          <a:pPr rtl="0"/>
          <a:r>
            <a:rPr lang="en-US" sz="1800" dirty="0"/>
            <a:t>After Statement of Charges – Occasionally, When New Information Comes up</a:t>
          </a:r>
        </a:p>
      </dgm:t>
    </dgm:pt>
    <dgm:pt modelId="{785FB78D-7533-4C04-B87E-A33F597F694C}" type="parTrans" cxnId="{EABD344E-33A4-4B0A-B6D1-9E9379E0BB57}">
      <dgm:prSet/>
      <dgm:spPr/>
      <dgm:t>
        <a:bodyPr/>
        <a:lstStyle/>
        <a:p>
          <a:endParaRPr lang="en-US"/>
        </a:p>
      </dgm:t>
    </dgm:pt>
    <dgm:pt modelId="{D7847A9B-166B-48BE-9252-24D5EE0B9505}" type="sibTrans" cxnId="{EABD344E-33A4-4B0A-B6D1-9E9379E0BB57}">
      <dgm:prSet/>
      <dgm:spPr/>
      <dgm:t>
        <a:bodyPr/>
        <a:lstStyle/>
        <a:p>
          <a:endParaRPr lang="en-US"/>
        </a:p>
      </dgm:t>
    </dgm:pt>
    <dgm:pt modelId="{9B0F7328-7AD6-4B9D-8E26-9B32B5DB52A0}">
      <dgm:prSet custT="1"/>
      <dgm:spPr/>
      <dgm:t>
        <a:bodyPr/>
        <a:lstStyle/>
        <a:p>
          <a:pPr rtl="0"/>
          <a:r>
            <a:rPr lang="en-US" sz="2400" b="1"/>
            <a:t>How:</a:t>
          </a:r>
          <a:endParaRPr lang="en-US" sz="2400"/>
        </a:p>
      </dgm:t>
    </dgm:pt>
    <dgm:pt modelId="{55A87753-6730-46A7-8F97-8AA4AF29AE98}" type="parTrans" cxnId="{6D9E41E1-8466-4D11-B01A-5E8EAB3856F9}">
      <dgm:prSet/>
      <dgm:spPr/>
      <dgm:t>
        <a:bodyPr/>
        <a:lstStyle/>
        <a:p>
          <a:endParaRPr lang="en-US"/>
        </a:p>
      </dgm:t>
    </dgm:pt>
    <dgm:pt modelId="{65ECF755-2642-466D-97FA-146C7A91A618}" type="sibTrans" cxnId="{6D9E41E1-8466-4D11-B01A-5E8EAB3856F9}">
      <dgm:prSet/>
      <dgm:spPr/>
      <dgm:t>
        <a:bodyPr/>
        <a:lstStyle/>
        <a:p>
          <a:endParaRPr lang="en-US"/>
        </a:p>
      </dgm:t>
    </dgm:pt>
    <dgm:pt modelId="{39F3421F-3D43-431A-9318-FE9CC17B7184}">
      <dgm:prSet/>
      <dgm:spPr/>
      <dgm:t>
        <a:bodyPr/>
        <a:lstStyle/>
        <a:p>
          <a:pPr rtl="0"/>
          <a:r>
            <a:rPr lang="en-US" dirty="0"/>
            <a:t>Prepare ahead with questions drafted</a:t>
          </a:r>
        </a:p>
      </dgm:t>
    </dgm:pt>
    <dgm:pt modelId="{BCB7BAB4-17C4-44E6-A86F-175B394D7811}" type="parTrans" cxnId="{D445E4F0-C765-454D-B9DD-B418AFD21940}">
      <dgm:prSet/>
      <dgm:spPr/>
      <dgm:t>
        <a:bodyPr/>
        <a:lstStyle/>
        <a:p>
          <a:endParaRPr lang="en-US"/>
        </a:p>
      </dgm:t>
    </dgm:pt>
    <dgm:pt modelId="{D69005EA-1305-464C-A72C-57A604B416FC}" type="sibTrans" cxnId="{D445E4F0-C765-454D-B9DD-B418AFD21940}">
      <dgm:prSet/>
      <dgm:spPr/>
      <dgm:t>
        <a:bodyPr/>
        <a:lstStyle/>
        <a:p>
          <a:endParaRPr lang="en-US"/>
        </a:p>
      </dgm:t>
    </dgm:pt>
    <dgm:pt modelId="{722A5663-5A1D-459E-BBAD-E7E2CEBE1FDC}">
      <dgm:prSet/>
      <dgm:spPr/>
      <dgm:t>
        <a:bodyPr/>
        <a:lstStyle/>
        <a:p>
          <a:pPr rtl="0"/>
          <a:r>
            <a:rPr lang="en-US" dirty="0"/>
            <a:t>Take good notes to memorialize </a:t>
          </a:r>
        </a:p>
      </dgm:t>
    </dgm:pt>
    <dgm:pt modelId="{6209E651-E05D-4E06-AEC3-8069CFD8ECC8}" type="parTrans" cxnId="{45F8B5BA-6628-4944-992E-E38EAB5AFCE6}">
      <dgm:prSet/>
      <dgm:spPr/>
      <dgm:t>
        <a:bodyPr/>
        <a:lstStyle/>
        <a:p>
          <a:endParaRPr lang="en-US"/>
        </a:p>
      </dgm:t>
    </dgm:pt>
    <dgm:pt modelId="{B5FA240E-A476-4C61-85B8-21D6AEEB2CF9}" type="sibTrans" cxnId="{45F8B5BA-6628-4944-992E-E38EAB5AFCE6}">
      <dgm:prSet/>
      <dgm:spPr/>
      <dgm:t>
        <a:bodyPr/>
        <a:lstStyle/>
        <a:p>
          <a:endParaRPr lang="en-US"/>
        </a:p>
      </dgm:t>
    </dgm:pt>
    <dgm:pt modelId="{59F020B9-C25A-4F74-8E93-8C9ADF338AA1}">
      <dgm:prSet/>
      <dgm:spPr/>
      <dgm:t>
        <a:bodyPr/>
        <a:lstStyle/>
        <a:p>
          <a:pPr rtl="0"/>
          <a:r>
            <a:rPr lang="en-US" dirty="0"/>
            <a:t>Log interview in Activity Log </a:t>
          </a:r>
        </a:p>
      </dgm:t>
    </dgm:pt>
    <dgm:pt modelId="{51E57944-ED40-4162-A4EF-1CDB5AF946B2}" type="parTrans" cxnId="{FB54CBFE-75B0-434A-A557-70BB9D001C8F}">
      <dgm:prSet/>
      <dgm:spPr/>
      <dgm:t>
        <a:bodyPr/>
        <a:lstStyle/>
        <a:p>
          <a:endParaRPr lang="en-US"/>
        </a:p>
      </dgm:t>
    </dgm:pt>
    <dgm:pt modelId="{E961FEA9-F89D-4188-A782-0A2F74C95AFC}" type="sibTrans" cxnId="{FB54CBFE-75B0-434A-A557-70BB9D001C8F}">
      <dgm:prSet/>
      <dgm:spPr/>
      <dgm:t>
        <a:bodyPr/>
        <a:lstStyle/>
        <a:p>
          <a:endParaRPr lang="en-US"/>
        </a:p>
      </dgm:t>
    </dgm:pt>
    <dgm:pt modelId="{1A8B73E1-5203-4A0E-A0BE-A9B797A2C6A0}">
      <dgm:prSet/>
      <dgm:spPr/>
      <dgm:t>
        <a:bodyPr/>
        <a:lstStyle/>
        <a:p>
          <a:pPr rtl="0"/>
          <a:r>
            <a:rPr lang="en-US" dirty="0"/>
            <a:t>Review documents they have provided </a:t>
          </a:r>
        </a:p>
      </dgm:t>
    </dgm:pt>
    <dgm:pt modelId="{B433825B-FDF8-4BF7-8503-B1336C6BA7F8}" type="sibTrans" cxnId="{458E30C9-C371-4C92-A6EC-FC098D6D0DFB}">
      <dgm:prSet/>
      <dgm:spPr/>
      <dgm:t>
        <a:bodyPr/>
        <a:lstStyle/>
        <a:p>
          <a:endParaRPr lang="en-US"/>
        </a:p>
      </dgm:t>
    </dgm:pt>
    <dgm:pt modelId="{E436F7D3-D959-4041-9535-CB56316FC04B}" type="parTrans" cxnId="{458E30C9-C371-4C92-A6EC-FC098D6D0DFB}">
      <dgm:prSet/>
      <dgm:spPr/>
      <dgm:t>
        <a:bodyPr/>
        <a:lstStyle/>
        <a:p>
          <a:endParaRPr lang="en-US"/>
        </a:p>
      </dgm:t>
    </dgm:pt>
    <dgm:pt modelId="{52AAFC0B-3D40-4EF1-9552-88DFE419CD4F}">
      <dgm:prSet custT="1"/>
      <dgm:spPr/>
      <dgm:t>
        <a:bodyPr/>
        <a:lstStyle/>
        <a:p>
          <a:pPr rtl="0"/>
          <a:r>
            <a:rPr lang="en-US" sz="1800" dirty="0"/>
            <a:t>May include Director, Case Manager</a:t>
          </a:r>
        </a:p>
      </dgm:t>
    </dgm:pt>
    <dgm:pt modelId="{74837D59-20F5-40C7-A306-D9ACD8CC0AFE}" type="parTrans" cxnId="{6F422674-CB07-4DB5-A174-99EC60987547}">
      <dgm:prSet/>
      <dgm:spPr/>
    </dgm:pt>
    <dgm:pt modelId="{15243D9B-3FEC-46EB-BA23-F3DF485B0720}" type="sibTrans" cxnId="{6F422674-CB07-4DB5-A174-99EC60987547}">
      <dgm:prSet/>
      <dgm:spPr/>
    </dgm:pt>
    <dgm:pt modelId="{4EC70ADB-541C-49A8-A85C-BF94F3970F77}">
      <dgm:prSet custT="1"/>
      <dgm:spPr/>
      <dgm:t>
        <a:bodyPr/>
        <a:lstStyle/>
        <a:p>
          <a:pPr rtl="0"/>
          <a:r>
            <a:rPr lang="en-US" sz="1800" dirty="0"/>
            <a:t>Best Practice to have Investigator attend all Interviews</a:t>
          </a:r>
        </a:p>
      </dgm:t>
    </dgm:pt>
    <dgm:pt modelId="{9B7A475B-03AF-47E2-BC96-7CAA046BE545}" type="parTrans" cxnId="{5B5FF2FD-7A7B-4E0C-9C1F-38549A88CE23}">
      <dgm:prSet/>
      <dgm:spPr/>
    </dgm:pt>
    <dgm:pt modelId="{7B0AED3C-18A7-4777-92E1-34B26A975655}" type="sibTrans" cxnId="{5B5FF2FD-7A7B-4E0C-9C1F-38549A88CE23}">
      <dgm:prSet/>
      <dgm:spPr/>
    </dgm:pt>
    <dgm:pt modelId="{80582D7C-0F27-4EFA-94CF-AD2CCFDA4CA7}" type="pres">
      <dgm:prSet presAssocID="{E5F92A57-3924-4631-9522-87D5C2DD72D1}" presName="Name0" presStyleCnt="0">
        <dgm:presLayoutVars>
          <dgm:dir/>
          <dgm:animLvl val="lvl"/>
          <dgm:resizeHandles val="exact"/>
        </dgm:presLayoutVars>
      </dgm:prSet>
      <dgm:spPr/>
    </dgm:pt>
    <dgm:pt modelId="{782A7B33-FE30-477F-9C38-2B269D6A7D21}" type="pres">
      <dgm:prSet presAssocID="{B8C7E047-FBEC-494B-BBEA-7C6B4AA4F271}" presName="composite" presStyleCnt="0"/>
      <dgm:spPr/>
    </dgm:pt>
    <dgm:pt modelId="{82AAE8B5-0685-47FB-BCAA-D3D3C76D6FCD}" type="pres">
      <dgm:prSet presAssocID="{B8C7E047-FBEC-494B-BBEA-7C6B4AA4F271}" presName="parTx" presStyleLbl="alignNode1" presStyleIdx="0" presStyleCnt="3">
        <dgm:presLayoutVars>
          <dgm:chMax val="0"/>
          <dgm:chPref val="0"/>
          <dgm:bulletEnabled val="1"/>
        </dgm:presLayoutVars>
      </dgm:prSet>
      <dgm:spPr/>
    </dgm:pt>
    <dgm:pt modelId="{136B14F5-9468-4BBA-8497-7C4B4E616911}" type="pres">
      <dgm:prSet presAssocID="{B8C7E047-FBEC-494B-BBEA-7C6B4AA4F271}" presName="desTx" presStyleLbl="alignAccFollowNode1" presStyleIdx="0" presStyleCnt="3">
        <dgm:presLayoutVars>
          <dgm:bulletEnabled val="1"/>
        </dgm:presLayoutVars>
      </dgm:prSet>
      <dgm:spPr/>
    </dgm:pt>
    <dgm:pt modelId="{CABCC7F1-5263-47BD-A299-C19BE1370BDF}" type="pres">
      <dgm:prSet presAssocID="{32B3D9F6-12E0-45CE-87D2-236EB6D4605D}" presName="space" presStyleCnt="0"/>
      <dgm:spPr/>
    </dgm:pt>
    <dgm:pt modelId="{18D4B412-7C20-4810-9D58-50A34D1C99AA}" type="pres">
      <dgm:prSet presAssocID="{12D25015-BD85-4F69-83E0-70E5803B33F3}" presName="composite" presStyleCnt="0"/>
      <dgm:spPr/>
    </dgm:pt>
    <dgm:pt modelId="{273EDE5E-F027-4228-8FF5-38A07A64C572}" type="pres">
      <dgm:prSet presAssocID="{12D25015-BD85-4F69-83E0-70E5803B33F3}" presName="parTx" presStyleLbl="alignNode1" presStyleIdx="1" presStyleCnt="3">
        <dgm:presLayoutVars>
          <dgm:chMax val="0"/>
          <dgm:chPref val="0"/>
          <dgm:bulletEnabled val="1"/>
        </dgm:presLayoutVars>
      </dgm:prSet>
      <dgm:spPr/>
    </dgm:pt>
    <dgm:pt modelId="{816BDB2F-0DF6-4A6B-BD9E-80D0EADECE05}" type="pres">
      <dgm:prSet presAssocID="{12D25015-BD85-4F69-83E0-70E5803B33F3}" presName="desTx" presStyleLbl="alignAccFollowNode1" presStyleIdx="1" presStyleCnt="3">
        <dgm:presLayoutVars>
          <dgm:bulletEnabled val="1"/>
        </dgm:presLayoutVars>
      </dgm:prSet>
      <dgm:spPr/>
    </dgm:pt>
    <dgm:pt modelId="{52C77BDC-A11C-4900-B834-BFBD9B33411C}" type="pres">
      <dgm:prSet presAssocID="{23741053-4DCE-4238-A1D3-BF8241EFF9C1}" presName="space" presStyleCnt="0"/>
      <dgm:spPr/>
    </dgm:pt>
    <dgm:pt modelId="{E144C6A2-2C6E-42A1-A01D-4BBA3D86D09B}" type="pres">
      <dgm:prSet presAssocID="{9B0F7328-7AD6-4B9D-8E26-9B32B5DB52A0}" presName="composite" presStyleCnt="0"/>
      <dgm:spPr/>
    </dgm:pt>
    <dgm:pt modelId="{6BC4D407-1052-4029-BB89-7129CB15F992}" type="pres">
      <dgm:prSet presAssocID="{9B0F7328-7AD6-4B9D-8E26-9B32B5DB52A0}" presName="parTx" presStyleLbl="alignNode1" presStyleIdx="2" presStyleCnt="3">
        <dgm:presLayoutVars>
          <dgm:chMax val="0"/>
          <dgm:chPref val="0"/>
          <dgm:bulletEnabled val="1"/>
        </dgm:presLayoutVars>
      </dgm:prSet>
      <dgm:spPr/>
    </dgm:pt>
    <dgm:pt modelId="{DC70CF70-C107-423B-B7C0-9F6D1958800F}" type="pres">
      <dgm:prSet presAssocID="{9B0F7328-7AD6-4B9D-8E26-9B32B5DB52A0}" presName="desTx" presStyleLbl="alignAccFollowNode1" presStyleIdx="2" presStyleCnt="3">
        <dgm:presLayoutVars>
          <dgm:bulletEnabled val="1"/>
        </dgm:presLayoutVars>
      </dgm:prSet>
      <dgm:spPr/>
    </dgm:pt>
  </dgm:ptLst>
  <dgm:cxnLst>
    <dgm:cxn modelId="{CEBEB121-1ED7-497B-AAD4-1D9F4BCB65B5}" type="presOf" srcId="{1A8B73E1-5203-4A0E-A0BE-A9B797A2C6A0}" destId="{DC70CF70-C107-423B-B7C0-9F6D1958800F}" srcOrd="0" destOrd="2" presId="urn:microsoft.com/office/officeart/2005/8/layout/hList1"/>
    <dgm:cxn modelId="{2A701022-CF0A-467C-828F-40961D7F723B}" type="presOf" srcId="{14D51004-4807-4650-96FB-9D2A62E2C1F6}" destId="{816BDB2F-0DF6-4A6B-BD9E-80D0EADECE05}" srcOrd="0" destOrd="0" presId="urn:microsoft.com/office/officeart/2005/8/layout/hList1"/>
    <dgm:cxn modelId="{BD13A033-AF92-4DB1-AA99-DB521557EC30}" type="presOf" srcId="{12D25015-BD85-4F69-83E0-70E5803B33F3}" destId="{273EDE5E-F027-4228-8FF5-38A07A64C572}" srcOrd="0" destOrd="0" presId="urn:microsoft.com/office/officeart/2005/8/layout/hList1"/>
    <dgm:cxn modelId="{BB7D073D-2B15-4882-AE78-0DFCC430FB20}" type="presOf" srcId="{4EC70ADB-541C-49A8-A85C-BF94F3970F77}" destId="{136B14F5-9468-4BBA-8497-7C4B4E616911}" srcOrd="0" destOrd="2" presId="urn:microsoft.com/office/officeart/2005/8/layout/hList1"/>
    <dgm:cxn modelId="{FFA92F60-5734-4EDD-96E1-428A1ED3C911}" srcId="{B8C7E047-FBEC-494B-BBEA-7C6B4AA4F271}" destId="{7D458DBF-2F21-49C5-BB6D-C6BA46502A38}" srcOrd="3" destOrd="0" parTransId="{70EEF7AC-993D-45C3-A02C-789087086360}" sibTransId="{D05CC3EB-D229-4D7D-AE47-3DA28D0172E2}"/>
    <dgm:cxn modelId="{C281AB41-C4E9-4648-A450-7B42213C00F0}" type="presOf" srcId="{EA4D758A-B204-4017-B229-B10E1C6F537A}" destId="{816BDB2F-0DF6-4A6B-BD9E-80D0EADECE05}" srcOrd="0" destOrd="2" presId="urn:microsoft.com/office/officeart/2005/8/layout/hList1"/>
    <dgm:cxn modelId="{087F8465-1EA4-480B-A437-676522F28C93}" type="presOf" srcId="{722A5663-5A1D-459E-BBAD-E7E2CEBE1FDC}" destId="{DC70CF70-C107-423B-B7C0-9F6D1958800F}" srcOrd="0" destOrd="1" presId="urn:microsoft.com/office/officeart/2005/8/layout/hList1"/>
    <dgm:cxn modelId="{E5C0C149-7A16-4F37-B585-857FD71B3520}" type="presOf" srcId="{CB7C285C-F49E-4F08-874D-BDCACCC2B9C1}" destId="{816BDB2F-0DF6-4A6B-BD9E-80D0EADECE05}" srcOrd="0" destOrd="1" presId="urn:microsoft.com/office/officeart/2005/8/layout/hList1"/>
    <dgm:cxn modelId="{23B3FF4D-F616-4D04-8DE0-9A2376D6ACE0}" type="presOf" srcId="{59F020B9-C25A-4F74-8E93-8C9ADF338AA1}" destId="{DC70CF70-C107-423B-B7C0-9F6D1958800F}" srcOrd="0" destOrd="3" presId="urn:microsoft.com/office/officeart/2005/8/layout/hList1"/>
    <dgm:cxn modelId="{EABD344E-33A4-4B0A-B6D1-9E9379E0BB57}" srcId="{12D25015-BD85-4F69-83E0-70E5803B33F3}" destId="{EA4D758A-B204-4017-B229-B10E1C6F537A}" srcOrd="2" destOrd="0" parTransId="{785FB78D-7533-4C04-B87E-A33F597F694C}" sibTransId="{D7847A9B-166B-48BE-9252-24D5EE0B9505}"/>
    <dgm:cxn modelId="{A33B9C50-0726-408D-BC34-E6CFE613BAAD}" srcId="{12D25015-BD85-4F69-83E0-70E5803B33F3}" destId="{14D51004-4807-4650-96FB-9D2A62E2C1F6}" srcOrd="0" destOrd="0" parTransId="{46FEE2F3-A743-4955-A99B-53B216BB0DA3}" sibTransId="{464B88D7-6333-40FD-8D3D-208BAD77B550}"/>
    <dgm:cxn modelId="{6F422674-CB07-4DB5-A174-99EC60987547}" srcId="{B8C7E047-FBEC-494B-BBEA-7C6B4AA4F271}" destId="{52AAFC0B-3D40-4EF1-9552-88DFE419CD4F}" srcOrd="1" destOrd="0" parTransId="{74837D59-20F5-40C7-A306-D9ACD8CC0AFE}" sibTransId="{15243D9B-3FEC-46EB-BA23-F3DF485B0720}"/>
    <dgm:cxn modelId="{3F4F6774-0CDF-424B-842B-4274653E0D3D}" type="presOf" srcId="{B8C7E047-FBEC-494B-BBEA-7C6B4AA4F271}" destId="{82AAE8B5-0685-47FB-BCAA-D3D3C76D6FCD}" srcOrd="0" destOrd="0" presId="urn:microsoft.com/office/officeart/2005/8/layout/hList1"/>
    <dgm:cxn modelId="{D1DA758E-EDFF-49A2-9CE8-56B84030C46C}" type="presOf" srcId="{7D458DBF-2F21-49C5-BB6D-C6BA46502A38}" destId="{136B14F5-9468-4BBA-8497-7C4B4E616911}" srcOrd="0" destOrd="3" presId="urn:microsoft.com/office/officeart/2005/8/layout/hList1"/>
    <dgm:cxn modelId="{CB4FBC93-4C21-42C0-BC60-7A163F7EC032}" type="presOf" srcId="{E5F92A57-3924-4631-9522-87D5C2DD72D1}" destId="{80582D7C-0F27-4EFA-94CF-AD2CCFDA4CA7}" srcOrd="0" destOrd="0" presId="urn:microsoft.com/office/officeart/2005/8/layout/hList1"/>
    <dgm:cxn modelId="{6D1A47A0-CB59-44EC-8557-828C15E30906}" type="presOf" srcId="{52AAFC0B-3D40-4EF1-9552-88DFE419CD4F}" destId="{136B14F5-9468-4BBA-8497-7C4B4E616911}" srcOrd="0" destOrd="1" presId="urn:microsoft.com/office/officeart/2005/8/layout/hList1"/>
    <dgm:cxn modelId="{687C8FA2-3DBF-43DD-A070-BC57BF307C0C}" type="presOf" srcId="{9B0F7328-7AD6-4B9D-8E26-9B32B5DB52A0}" destId="{6BC4D407-1052-4029-BB89-7129CB15F992}" srcOrd="0" destOrd="0" presId="urn:microsoft.com/office/officeart/2005/8/layout/hList1"/>
    <dgm:cxn modelId="{1C8431A5-F838-49EA-BE98-03FC461DEE65}" srcId="{E5F92A57-3924-4631-9522-87D5C2DD72D1}" destId="{12D25015-BD85-4F69-83E0-70E5803B33F3}" srcOrd="1" destOrd="0" parTransId="{61505BB1-C9A4-4BA9-B803-D485A730A1FD}" sibTransId="{23741053-4DCE-4238-A1D3-BF8241EFF9C1}"/>
    <dgm:cxn modelId="{45F8B5BA-6628-4944-992E-E38EAB5AFCE6}" srcId="{9B0F7328-7AD6-4B9D-8E26-9B32B5DB52A0}" destId="{722A5663-5A1D-459E-BBAD-E7E2CEBE1FDC}" srcOrd="1" destOrd="0" parTransId="{6209E651-E05D-4E06-AEC3-8069CFD8ECC8}" sibTransId="{B5FA240E-A476-4C61-85B8-21D6AEEB2CF9}"/>
    <dgm:cxn modelId="{403C4EBE-B1CE-4A1D-B422-4BF0FA3DC197}" srcId="{12D25015-BD85-4F69-83E0-70E5803B33F3}" destId="{CB7C285C-F49E-4F08-874D-BDCACCC2B9C1}" srcOrd="1" destOrd="0" parTransId="{7BCE9E79-DB60-4440-A5D3-A4B4B032C43F}" sibTransId="{9FD1AFBD-7F40-452F-9C69-B73CBC41D206}"/>
    <dgm:cxn modelId="{458E30C9-C371-4C92-A6EC-FC098D6D0DFB}" srcId="{9B0F7328-7AD6-4B9D-8E26-9B32B5DB52A0}" destId="{1A8B73E1-5203-4A0E-A0BE-A9B797A2C6A0}" srcOrd="2" destOrd="0" parTransId="{E436F7D3-D959-4041-9535-CB56316FC04B}" sibTransId="{B433825B-FDF8-4BF7-8503-B1336C6BA7F8}"/>
    <dgm:cxn modelId="{7CC898CB-A286-42B9-90F5-040190FA2974}" type="presOf" srcId="{39F3421F-3D43-431A-9318-FE9CC17B7184}" destId="{DC70CF70-C107-423B-B7C0-9F6D1958800F}" srcOrd="0" destOrd="0" presId="urn:microsoft.com/office/officeart/2005/8/layout/hList1"/>
    <dgm:cxn modelId="{6D9E41E1-8466-4D11-B01A-5E8EAB3856F9}" srcId="{E5F92A57-3924-4631-9522-87D5C2DD72D1}" destId="{9B0F7328-7AD6-4B9D-8E26-9B32B5DB52A0}" srcOrd="2" destOrd="0" parTransId="{55A87753-6730-46A7-8F97-8AA4AF29AE98}" sibTransId="{65ECF755-2642-466D-97FA-146C7A91A618}"/>
    <dgm:cxn modelId="{77E40EE8-48C1-403A-A6BE-E2F6516EB17C}" type="presOf" srcId="{F2926DD4-9EB2-4051-BFEF-B98F1BEED95A}" destId="{136B14F5-9468-4BBA-8497-7C4B4E616911}" srcOrd="0" destOrd="0" presId="urn:microsoft.com/office/officeart/2005/8/layout/hList1"/>
    <dgm:cxn modelId="{B75BD0E9-9B99-4544-88A3-037EDCA800C0}" srcId="{E5F92A57-3924-4631-9522-87D5C2DD72D1}" destId="{B8C7E047-FBEC-494B-BBEA-7C6B4AA4F271}" srcOrd="0" destOrd="0" parTransId="{014837F5-F8FC-459A-B5D6-76C689570BD3}" sibTransId="{32B3D9F6-12E0-45CE-87D2-236EB6D4605D}"/>
    <dgm:cxn modelId="{D445E4F0-C765-454D-B9DD-B418AFD21940}" srcId="{9B0F7328-7AD6-4B9D-8E26-9B32B5DB52A0}" destId="{39F3421F-3D43-431A-9318-FE9CC17B7184}" srcOrd="0" destOrd="0" parTransId="{BCB7BAB4-17C4-44E6-A86F-175B394D7811}" sibTransId="{D69005EA-1305-464C-A72C-57A604B416FC}"/>
    <dgm:cxn modelId="{0260F5F5-460D-43E4-8823-D45BA0B0835B}" srcId="{B8C7E047-FBEC-494B-BBEA-7C6B4AA4F271}" destId="{F2926DD4-9EB2-4051-BFEF-B98F1BEED95A}" srcOrd="0" destOrd="0" parTransId="{3E710FEE-A5C6-4491-86F1-CFDEAFDD5DC0}" sibTransId="{13D302D7-9076-4540-A2F2-D9709E01BF9D}"/>
    <dgm:cxn modelId="{5B5FF2FD-7A7B-4E0C-9C1F-38549A88CE23}" srcId="{B8C7E047-FBEC-494B-BBEA-7C6B4AA4F271}" destId="{4EC70ADB-541C-49A8-A85C-BF94F3970F77}" srcOrd="2" destOrd="0" parTransId="{9B7A475B-03AF-47E2-BC96-7CAA046BE545}" sibTransId="{7B0AED3C-18A7-4777-92E1-34B26A975655}"/>
    <dgm:cxn modelId="{FB54CBFE-75B0-434A-A557-70BB9D001C8F}" srcId="{9B0F7328-7AD6-4B9D-8E26-9B32B5DB52A0}" destId="{59F020B9-C25A-4F74-8E93-8C9ADF338AA1}" srcOrd="3" destOrd="0" parTransId="{51E57944-ED40-4162-A4EF-1CDB5AF946B2}" sibTransId="{E961FEA9-F89D-4188-A782-0A2F74C95AFC}"/>
    <dgm:cxn modelId="{39616267-6038-4AFA-A8B1-3E93C5C40969}" type="presParOf" srcId="{80582D7C-0F27-4EFA-94CF-AD2CCFDA4CA7}" destId="{782A7B33-FE30-477F-9C38-2B269D6A7D21}" srcOrd="0" destOrd="0" presId="urn:microsoft.com/office/officeart/2005/8/layout/hList1"/>
    <dgm:cxn modelId="{24893C47-5522-4875-A2CE-18D483EAD9E9}" type="presParOf" srcId="{782A7B33-FE30-477F-9C38-2B269D6A7D21}" destId="{82AAE8B5-0685-47FB-BCAA-D3D3C76D6FCD}" srcOrd="0" destOrd="0" presId="urn:microsoft.com/office/officeart/2005/8/layout/hList1"/>
    <dgm:cxn modelId="{27D3CBF4-283D-4DF8-B4D2-6E664094856C}" type="presParOf" srcId="{782A7B33-FE30-477F-9C38-2B269D6A7D21}" destId="{136B14F5-9468-4BBA-8497-7C4B4E616911}" srcOrd="1" destOrd="0" presId="urn:microsoft.com/office/officeart/2005/8/layout/hList1"/>
    <dgm:cxn modelId="{A3D14C12-2602-4451-9766-4535EF6B49AC}" type="presParOf" srcId="{80582D7C-0F27-4EFA-94CF-AD2CCFDA4CA7}" destId="{CABCC7F1-5263-47BD-A299-C19BE1370BDF}" srcOrd="1" destOrd="0" presId="urn:microsoft.com/office/officeart/2005/8/layout/hList1"/>
    <dgm:cxn modelId="{781F3D9F-6496-4738-A1C1-E548B77FA64D}" type="presParOf" srcId="{80582D7C-0F27-4EFA-94CF-AD2CCFDA4CA7}" destId="{18D4B412-7C20-4810-9D58-50A34D1C99AA}" srcOrd="2" destOrd="0" presId="urn:microsoft.com/office/officeart/2005/8/layout/hList1"/>
    <dgm:cxn modelId="{800027E2-4DF2-4ACA-A3DE-2830B97368E3}" type="presParOf" srcId="{18D4B412-7C20-4810-9D58-50A34D1C99AA}" destId="{273EDE5E-F027-4228-8FF5-38A07A64C572}" srcOrd="0" destOrd="0" presId="urn:microsoft.com/office/officeart/2005/8/layout/hList1"/>
    <dgm:cxn modelId="{23A1FEE6-08EF-4EC6-8248-0E5A8580EA58}" type="presParOf" srcId="{18D4B412-7C20-4810-9D58-50A34D1C99AA}" destId="{816BDB2F-0DF6-4A6B-BD9E-80D0EADECE05}" srcOrd="1" destOrd="0" presId="urn:microsoft.com/office/officeart/2005/8/layout/hList1"/>
    <dgm:cxn modelId="{3CF5F539-9047-4BA4-BD5A-AFC415A204F9}" type="presParOf" srcId="{80582D7C-0F27-4EFA-94CF-AD2CCFDA4CA7}" destId="{52C77BDC-A11C-4900-B834-BFBD9B33411C}" srcOrd="3" destOrd="0" presId="urn:microsoft.com/office/officeart/2005/8/layout/hList1"/>
    <dgm:cxn modelId="{D72E5B32-BED3-49EB-A0E8-1CD130E6591B}" type="presParOf" srcId="{80582D7C-0F27-4EFA-94CF-AD2CCFDA4CA7}" destId="{E144C6A2-2C6E-42A1-A01D-4BBA3D86D09B}" srcOrd="4" destOrd="0" presId="urn:microsoft.com/office/officeart/2005/8/layout/hList1"/>
    <dgm:cxn modelId="{DA8009A8-31DE-4DF4-84B7-82C003665FCB}" type="presParOf" srcId="{E144C6A2-2C6E-42A1-A01D-4BBA3D86D09B}" destId="{6BC4D407-1052-4029-BB89-7129CB15F992}" srcOrd="0" destOrd="0" presId="urn:microsoft.com/office/officeart/2005/8/layout/hList1"/>
    <dgm:cxn modelId="{E835063F-12C4-4994-A9EE-459C55227FE3}" type="presParOf" srcId="{E144C6A2-2C6E-42A1-A01D-4BBA3D86D09B}" destId="{DC70CF70-C107-423B-B7C0-9F6D195880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DC60AD-8FC6-4C46-BFC7-F4592BDEC91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00F153E-DD57-4CB6-AE74-1167F49898E6}">
      <dgm:prSet custT="1"/>
      <dgm:spPr/>
      <dgm:t>
        <a:bodyPr/>
        <a:lstStyle/>
        <a:p>
          <a:pPr rtl="0"/>
          <a:r>
            <a:rPr lang="en-US" sz="3600" dirty="0"/>
            <a:t>Reasons to Close</a:t>
          </a:r>
        </a:p>
      </dgm:t>
    </dgm:pt>
    <dgm:pt modelId="{A088A1D0-0B9F-4A1C-B71E-5129441DB116}" type="parTrans" cxnId="{6B48295A-CA2E-4D50-81C2-F9FBC008227D}">
      <dgm:prSet/>
      <dgm:spPr/>
      <dgm:t>
        <a:bodyPr/>
        <a:lstStyle/>
        <a:p>
          <a:endParaRPr lang="en-US"/>
        </a:p>
      </dgm:t>
    </dgm:pt>
    <dgm:pt modelId="{590506E1-0413-4D42-B0B3-D82748E47080}" type="sibTrans" cxnId="{6B48295A-CA2E-4D50-81C2-F9FBC008227D}">
      <dgm:prSet/>
      <dgm:spPr/>
      <dgm:t>
        <a:bodyPr/>
        <a:lstStyle/>
        <a:p>
          <a:endParaRPr lang="en-US"/>
        </a:p>
      </dgm:t>
    </dgm:pt>
    <dgm:pt modelId="{C7470896-BEE5-49C2-B591-D433E41E18B2}">
      <dgm:prSet custT="1"/>
      <dgm:spPr/>
      <dgm:t>
        <a:bodyPr/>
        <a:lstStyle/>
        <a:p>
          <a:pPr rtl="0"/>
          <a:r>
            <a:rPr lang="en-US" sz="2800" dirty="0"/>
            <a:t>Respondent provides information to mitigate the complaint. </a:t>
          </a:r>
        </a:p>
      </dgm:t>
    </dgm:pt>
    <dgm:pt modelId="{F50E29B2-DE48-4A53-9939-16BC20C031C2}" type="parTrans" cxnId="{A9F42394-63BA-47BF-BFE8-C0EB1B3E1A48}">
      <dgm:prSet/>
      <dgm:spPr/>
      <dgm:t>
        <a:bodyPr/>
        <a:lstStyle/>
        <a:p>
          <a:endParaRPr lang="en-US"/>
        </a:p>
      </dgm:t>
    </dgm:pt>
    <dgm:pt modelId="{70D36209-E99E-4AC7-BF28-0F262959A9A0}" type="sibTrans" cxnId="{A9F42394-63BA-47BF-BFE8-C0EB1B3E1A48}">
      <dgm:prSet/>
      <dgm:spPr/>
      <dgm:t>
        <a:bodyPr/>
        <a:lstStyle/>
        <a:p>
          <a:endParaRPr lang="en-US"/>
        </a:p>
      </dgm:t>
    </dgm:pt>
    <dgm:pt modelId="{DD1CC655-4BE2-446F-8B6D-C2BA41B0EE54}">
      <dgm:prSet custT="1"/>
      <dgm:spPr/>
      <dgm:t>
        <a:bodyPr/>
        <a:lstStyle/>
        <a:p>
          <a:pPr rtl="0"/>
          <a:r>
            <a:rPr lang="en-US" sz="2800" dirty="0"/>
            <a:t>Remedies the activity initiating the complaint, and did not rise to the level of a danger to the public</a:t>
          </a:r>
        </a:p>
      </dgm:t>
    </dgm:pt>
    <dgm:pt modelId="{2D0D7084-6842-4CFD-9FA9-CE840B959679}" type="parTrans" cxnId="{CC902271-814E-4FC2-95DA-863B1C465D4D}">
      <dgm:prSet/>
      <dgm:spPr/>
      <dgm:t>
        <a:bodyPr/>
        <a:lstStyle/>
        <a:p>
          <a:endParaRPr lang="en-US"/>
        </a:p>
      </dgm:t>
    </dgm:pt>
    <dgm:pt modelId="{2AC1B83D-16CC-407E-9994-20A7B07BB5B6}" type="sibTrans" cxnId="{CC902271-814E-4FC2-95DA-863B1C465D4D}">
      <dgm:prSet/>
      <dgm:spPr/>
      <dgm:t>
        <a:bodyPr/>
        <a:lstStyle/>
        <a:p>
          <a:endParaRPr lang="en-US"/>
        </a:p>
      </dgm:t>
    </dgm:pt>
    <dgm:pt modelId="{E738BB5C-C82B-439C-92F3-20D7A203D39A}">
      <dgm:prSet custT="1"/>
      <dgm:spPr/>
      <dgm:t>
        <a:bodyPr/>
        <a:lstStyle/>
        <a:p>
          <a:pPr rtl="0"/>
          <a:r>
            <a:rPr lang="en-US" sz="2800" dirty="0"/>
            <a:t>Insufficient evidence of a violation</a:t>
          </a:r>
        </a:p>
      </dgm:t>
    </dgm:pt>
    <dgm:pt modelId="{FDB13BDE-6C19-4F7A-90F4-EFDFE8C63D26}" type="parTrans" cxnId="{52222B10-04C5-4852-8F28-BAEEE0FCF868}">
      <dgm:prSet/>
      <dgm:spPr/>
      <dgm:t>
        <a:bodyPr/>
        <a:lstStyle/>
        <a:p>
          <a:endParaRPr lang="en-US"/>
        </a:p>
      </dgm:t>
    </dgm:pt>
    <dgm:pt modelId="{D44E4E24-AB5A-4065-BDF2-B74AB8D2A7F8}" type="sibTrans" cxnId="{52222B10-04C5-4852-8F28-BAEEE0FCF868}">
      <dgm:prSet/>
      <dgm:spPr/>
      <dgm:t>
        <a:bodyPr/>
        <a:lstStyle/>
        <a:p>
          <a:endParaRPr lang="en-US"/>
        </a:p>
      </dgm:t>
    </dgm:pt>
    <dgm:pt modelId="{5A6E4551-6028-4D4E-9CED-74C8630171C4}" type="pres">
      <dgm:prSet presAssocID="{61DC60AD-8FC6-4C46-BFC7-F4592BDEC910}" presName="Name0" presStyleCnt="0">
        <dgm:presLayoutVars>
          <dgm:dir/>
          <dgm:animLvl val="lvl"/>
          <dgm:resizeHandles val="exact"/>
        </dgm:presLayoutVars>
      </dgm:prSet>
      <dgm:spPr/>
    </dgm:pt>
    <dgm:pt modelId="{097003DD-4839-457A-A83C-D857E2F4B2BF}" type="pres">
      <dgm:prSet presAssocID="{900F153E-DD57-4CB6-AE74-1167F49898E6}" presName="composite" presStyleCnt="0"/>
      <dgm:spPr/>
    </dgm:pt>
    <dgm:pt modelId="{BEB152D8-FA71-4CCB-8576-70524818DAE7}" type="pres">
      <dgm:prSet presAssocID="{900F153E-DD57-4CB6-AE74-1167F49898E6}" presName="parTx" presStyleLbl="alignNode1" presStyleIdx="0" presStyleCnt="1">
        <dgm:presLayoutVars>
          <dgm:chMax val="0"/>
          <dgm:chPref val="0"/>
          <dgm:bulletEnabled val="1"/>
        </dgm:presLayoutVars>
      </dgm:prSet>
      <dgm:spPr/>
    </dgm:pt>
    <dgm:pt modelId="{C4A02291-ABCB-4BA8-9858-DA9E34DCFFD8}" type="pres">
      <dgm:prSet presAssocID="{900F153E-DD57-4CB6-AE74-1167F49898E6}" presName="desTx" presStyleLbl="alignAccFollowNode1" presStyleIdx="0" presStyleCnt="1">
        <dgm:presLayoutVars>
          <dgm:bulletEnabled val="1"/>
        </dgm:presLayoutVars>
      </dgm:prSet>
      <dgm:spPr/>
    </dgm:pt>
  </dgm:ptLst>
  <dgm:cxnLst>
    <dgm:cxn modelId="{52222B10-04C5-4852-8F28-BAEEE0FCF868}" srcId="{900F153E-DD57-4CB6-AE74-1167F49898E6}" destId="{E738BB5C-C82B-439C-92F3-20D7A203D39A}" srcOrd="2" destOrd="0" parTransId="{FDB13BDE-6C19-4F7A-90F4-EFDFE8C63D26}" sibTransId="{D44E4E24-AB5A-4065-BDF2-B74AB8D2A7F8}"/>
    <dgm:cxn modelId="{A93E3C43-CA57-4383-AF28-054E614DA63C}" type="presOf" srcId="{E738BB5C-C82B-439C-92F3-20D7A203D39A}" destId="{C4A02291-ABCB-4BA8-9858-DA9E34DCFFD8}" srcOrd="0" destOrd="2" presId="urn:microsoft.com/office/officeart/2005/8/layout/hList1"/>
    <dgm:cxn modelId="{CC902271-814E-4FC2-95DA-863B1C465D4D}" srcId="{900F153E-DD57-4CB6-AE74-1167F49898E6}" destId="{DD1CC655-4BE2-446F-8B6D-C2BA41B0EE54}" srcOrd="1" destOrd="0" parTransId="{2D0D7084-6842-4CFD-9FA9-CE840B959679}" sibTransId="{2AC1B83D-16CC-407E-9994-20A7B07BB5B6}"/>
    <dgm:cxn modelId="{35D70D54-8473-477A-A3AA-39E238123019}" type="presOf" srcId="{DD1CC655-4BE2-446F-8B6D-C2BA41B0EE54}" destId="{C4A02291-ABCB-4BA8-9858-DA9E34DCFFD8}" srcOrd="0" destOrd="1" presId="urn:microsoft.com/office/officeart/2005/8/layout/hList1"/>
    <dgm:cxn modelId="{6B48295A-CA2E-4D50-81C2-F9FBC008227D}" srcId="{61DC60AD-8FC6-4C46-BFC7-F4592BDEC910}" destId="{900F153E-DD57-4CB6-AE74-1167F49898E6}" srcOrd="0" destOrd="0" parTransId="{A088A1D0-0B9F-4A1C-B71E-5129441DB116}" sibTransId="{590506E1-0413-4D42-B0B3-D82748E47080}"/>
    <dgm:cxn modelId="{A9F42394-63BA-47BF-BFE8-C0EB1B3E1A48}" srcId="{900F153E-DD57-4CB6-AE74-1167F49898E6}" destId="{C7470896-BEE5-49C2-B591-D433E41E18B2}" srcOrd="0" destOrd="0" parTransId="{F50E29B2-DE48-4A53-9939-16BC20C031C2}" sibTransId="{70D36209-E99E-4AC7-BF28-0F262959A9A0}"/>
    <dgm:cxn modelId="{9F5516D4-64C2-4CB2-BD97-755111358C44}" type="presOf" srcId="{C7470896-BEE5-49C2-B591-D433E41E18B2}" destId="{C4A02291-ABCB-4BA8-9858-DA9E34DCFFD8}" srcOrd="0" destOrd="0" presId="urn:microsoft.com/office/officeart/2005/8/layout/hList1"/>
    <dgm:cxn modelId="{1C867DE7-2804-45B3-9761-586FD606CA48}" type="presOf" srcId="{61DC60AD-8FC6-4C46-BFC7-F4592BDEC910}" destId="{5A6E4551-6028-4D4E-9CED-74C8630171C4}" srcOrd="0" destOrd="0" presId="urn:microsoft.com/office/officeart/2005/8/layout/hList1"/>
    <dgm:cxn modelId="{A76ADEFB-87C3-422E-9530-6605BFD73925}" type="presOf" srcId="{900F153E-DD57-4CB6-AE74-1167F49898E6}" destId="{BEB152D8-FA71-4CCB-8576-70524818DAE7}" srcOrd="0" destOrd="0" presId="urn:microsoft.com/office/officeart/2005/8/layout/hList1"/>
    <dgm:cxn modelId="{D56FE184-4199-448E-B68D-893157ABE55B}" type="presParOf" srcId="{5A6E4551-6028-4D4E-9CED-74C8630171C4}" destId="{097003DD-4839-457A-A83C-D857E2F4B2BF}" srcOrd="0" destOrd="0" presId="urn:microsoft.com/office/officeart/2005/8/layout/hList1"/>
    <dgm:cxn modelId="{EB43574B-E94E-4270-883E-C34804EB1481}" type="presParOf" srcId="{097003DD-4839-457A-A83C-D857E2F4B2BF}" destId="{BEB152D8-FA71-4CCB-8576-70524818DAE7}" srcOrd="0" destOrd="0" presId="urn:microsoft.com/office/officeart/2005/8/layout/hList1"/>
    <dgm:cxn modelId="{BD966941-7B22-4A72-82B7-AD8CE4E2333A}" type="presParOf" srcId="{097003DD-4839-457A-A83C-D857E2F4B2BF}" destId="{C4A02291-ABCB-4BA8-9858-DA9E34DCFF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864552-E184-4D0B-9B45-7F830293751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AEB67F0A-151E-4C0F-B37E-931D9C208CAD}">
      <dgm:prSet/>
      <dgm:spPr/>
      <dgm:t>
        <a:bodyPr/>
        <a:lstStyle/>
        <a:p>
          <a:pPr rtl="0"/>
          <a:r>
            <a:rPr lang="en-US"/>
            <a:t>Counseling may be done by written communications:</a:t>
          </a:r>
        </a:p>
      </dgm:t>
    </dgm:pt>
    <dgm:pt modelId="{5FDB3187-28B7-44A4-8764-F77F70640284}" type="parTrans" cxnId="{D1880B98-9A93-47C3-8E79-F01BFF3789BE}">
      <dgm:prSet/>
      <dgm:spPr/>
      <dgm:t>
        <a:bodyPr/>
        <a:lstStyle/>
        <a:p>
          <a:endParaRPr lang="en-US"/>
        </a:p>
      </dgm:t>
    </dgm:pt>
    <dgm:pt modelId="{9EBB546F-0820-4654-90FD-175BF0EBA274}" type="sibTrans" cxnId="{D1880B98-9A93-47C3-8E79-F01BFF3789BE}">
      <dgm:prSet/>
      <dgm:spPr/>
      <dgm:t>
        <a:bodyPr/>
        <a:lstStyle/>
        <a:p>
          <a:endParaRPr lang="en-US"/>
        </a:p>
      </dgm:t>
    </dgm:pt>
    <dgm:pt modelId="{A13A3380-78FD-4F01-992D-BC840108F5ED}">
      <dgm:prSet/>
      <dgm:spPr/>
      <dgm:t>
        <a:bodyPr/>
        <a:lstStyle/>
        <a:p>
          <a:pPr rtl="0"/>
          <a:r>
            <a:rPr lang="en-US"/>
            <a:t>Letter of Education</a:t>
          </a:r>
        </a:p>
      </dgm:t>
    </dgm:pt>
    <dgm:pt modelId="{74A62325-0648-4C98-B2B8-3B02344FA19D}" type="parTrans" cxnId="{B8D22C09-E8BB-4DE4-9CE8-9191BBEFFC75}">
      <dgm:prSet/>
      <dgm:spPr/>
      <dgm:t>
        <a:bodyPr/>
        <a:lstStyle/>
        <a:p>
          <a:endParaRPr lang="en-US"/>
        </a:p>
      </dgm:t>
    </dgm:pt>
    <dgm:pt modelId="{970EA337-FC8B-4A45-BAD7-B3E708563152}" type="sibTrans" cxnId="{B8D22C09-E8BB-4DE4-9CE8-9191BBEFFC75}">
      <dgm:prSet/>
      <dgm:spPr/>
      <dgm:t>
        <a:bodyPr/>
        <a:lstStyle/>
        <a:p>
          <a:endParaRPr lang="en-US"/>
        </a:p>
      </dgm:t>
    </dgm:pt>
    <dgm:pt modelId="{1E271D04-8E6F-4434-BC3D-F52EA3D0F170}">
      <dgm:prSet/>
      <dgm:spPr/>
      <dgm:t>
        <a:bodyPr/>
        <a:lstStyle/>
        <a:p>
          <a:pPr rtl="0"/>
          <a:r>
            <a:rPr lang="en-US"/>
            <a:t>Or it may be done by in-person meeting</a:t>
          </a:r>
        </a:p>
      </dgm:t>
    </dgm:pt>
    <dgm:pt modelId="{6A746D0B-A847-4E36-8BEA-747008F24E22}" type="parTrans" cxnId="{C77FF91F-D604-494F-8BC7-3036E6F34CFF}">
      <dgm:prSet/>
      <dgm:spPr/>
      <dgm:t>
        <a:bodyPr/>
        <a:lstStyle/>
        <a:p>
          <a:endParaRPr lang="en-US"/>
        </a:p>
      </dgm:t>
    </dgm:pt>
    <dgm:pt modelId="{C55EE1CD-CDFC-4390-8B91-A5B19A59A1AC}" type="sibTrans" cxnId="{C77FF91F-D604-494F-8BC7-3036E6F34CFF}">
      <dgm:prSet/>
      <dgm:spPr/>
      <dgm:t>
        <a:bodyPr/>
        <a:lstStyle/>
        <a:p>
          <a:endParaRPr lang="en-US"/>
        </a:p>
      </dgm:t>
    </dgm:pt>
    <dgm:pt modelId="{5721B58F-F1BE-406F-8B13-E188CB7E8AC0}">
      <dgm:prSet/>
      <dgm:spPr/>
      <dgm:t>
        <a:bodyPr/>
        <a:lstStyle/>
        <a:p>
          <a:pPr rtl="0"/>
          <a:r>
            <a:rPr lang="en-US"/>
            <a:t>In-Person remedial counselling</a:t>
          </a:r>
        </a:p>
      </dgm:t>
    </dgm:pt>
    <dgm:pt modelId="{3B48E759-083B-4C4E-A1B6-F00E9BBECE60}" type="parTrans" cxnId="{0A7610E9-9081-4932-8CD6-91F9D508E14D}">
      <dgm:prSet/>
      <dgm:spPr/>
      <dgm:t>
        <a:bodyPr/>
        <a:lstStyle/>
        <a:p>
          <a:endParaRPr lang="en-US"/>
        </a:p>
      </dgm:t>
    </dgm:pt>
    <dgm:pt modelId="{4FD8B946-3A88-440F-8F3C-ED98BAC0620A}" type="sibTrans" cxnId="{0A7610E9-9081-4932-8CD6-91F9D508E14D}">
      <dgm:prSet/>
      <dgm:spPr/>
      <dgm:t>
        <a:bodyPr/>
        <a:lstStyle/>
        <a:p>
          <a:endParaRPr lang="en-US"/>
        </a:p>
      </dgm:t>
    </dgm:pt>
    <dgm:pt modelId="{8D024443-98C5-471B-992C-17D56647CEC1}">
      <dgm:prSet/>
      <dgm:spPr/>
      <dgm:t>
        <a:bodyPr/>
        <a:lstStyle/>
        <a:p>
          <a:pPr rtl="0"/>
          <a:r>
            <a:rPr lang="en-US"/>
            <a:t>Follow up with a letter of education</a:t>
          </a:r>
        </a:p>
      </dgm:t>
    </dgm:pt>
    <dgm:pt modelId="{89C5222B-EBB7-47CC-B0B4-A7D8A4B8CD94}" type="parTrans" cxnId="{963742FF-2755-45CD-81AD-1E4D3A547585}">
      <dgm:prSet/>
      <dgm:spPr/>
      <dgm:t>
        <a:bodyPr/>
        <a:lstStyle/>
        <a:p>
          <a:endParaRPr lang="en-US"/>
        </a:p>
      </dgm:t>
    </dgm:pt>
    <dgm:pt modelId="{2F880311-5A59-4085-A5E9-3D1B5C934052}" type="sibTrans" cxnId="{963742FF-2755-45CD-81AD-1E4D3A547585}">
      <dgm:prSet/>
      <dgm:spPr/>
      <dgm:t>
        <a:bodyPr/>
        <a:lstStyle/>
        <a:p>
          <a:endParaRPr lang="en-US"/>
        </a:p>
      </dgm:t>
    </dgm:pt>
    <dgm:pt modelId="{2F7BB937-5C59-449F-9DD3-9402ABD82742}" type="pres">
      <dgm:prSet presAssocID="{A4864552-E184-4D0B-9B45-7F830293751B}" presName="linearFlow" presStyleCnt="0">
        <dgm:presLayoutVars>
          <dgm:dir/>
          <dgm:resizeHandles val="exact"/>
        </dgm:presLayoutVars>
      </dgm:prSet>
      <dgm:spPr/>
    </dgm:pt>
    <dgm:pt modelId="{36977ABC-7430-45D4-87F0-AA59FAED6A8D}" type="pres">
      <dgm:prSet presAssocID="{AEB67F0A-151E-4C0F-B37E-931D9C208CAD}" presName="composite" presStyleCnt="0"/>
      <dgm:spPr/>
    </dgm:pt>
    <dgm:pt modelId="{07375433-B833-4E92-B703-95056A48CD8E}" type="pres">
      <dgm:prSet presAssocID="{AEB67F0A-151E-4C0F-B37E-931D9C208CAD}"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6F684B66-5928-4F13-98B3-334445C75110}" type="pres">
      <dgm:prSet presAssocID="{AEB67F0A-151E-4C0F-B37E-931D9C208CAD}" presName="txShp" presStyleLbl="node1" presStyleIdx="0" presStyleCnt="2">
        <dgm:presLayoutVars>
          <dgm:bulletEnabled val="1"/>
        </dgm:presLayoutVars>
      </dgm:prSet>
      <dgm:spPr/>
    </dgm:pt>
    <dgm:pt modelId="{8F7819FF-47F8-415F-9AE3-DBABDBC658DA}" type="pres">
      <dgm:prSet presAssocID="{9EBB546F-0820-4654-90FD-175BF0EBA274}" presName="spacing" presStyleCnt="0"/>
      <dgm:spPr/>
    </dgm:pt>
    <dgm:pt modelId="{7DF65BBE-D041-4B05-A0E5-185334D4020B}" type="pres">
      <dgm:prSet presAssocID="{1E271D04-8E6F-4434-BC3D-F52EA3D0F170}" presName="composite" presStyleCnt="0"/>
      <dgm:spPr/>
    </dgm:pt>
    <dgm:pt modelId="{E06E25CE-AACD-44D1-B920-54F67109ED44}" type="pres">
      <dgm:prSet presAssocID="{1E271D04-8E6F-4434-BC3D-F52EA3D0F170}" presName="imgShp"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BA7277D1-2654-430A-9837-3C7586FBD411}" type="pres">
      <dgm:prSet presAssocID="{1E271D04-8E6F-4434-BC3D-F52EA3D0F170}" presName="txShp" presStyleLbl="node1" presStyleIdx="1" presStyleCnt="2">
        <dgm:presLayoutVars>
          <dgm:bulletEnabled val="1"/>
        </dgm:presLayoutVars>
      </dgm:prSet>
      <dgm:spPr/>
    </dgm:pt>
  </dgm:ptLst>
  <dgm:cxnLst>
    <dgm:cxn modelId="{B8D22C09-E8BB-4DE4-9CE8-9191BBEFFC75}" srcId="{AEB67F0A-151E-4C0F-B37E-931D9C208CAD}" destId="{A13A3380-78FD-4F01-992D-BC840108F5ED}" srcOrd="0" destOrd="0" parTransId="{74A62325-0648-4C98-B2B8-3B02344FA19D}" sibTransId="{970EA337-FC8B-4A45-BAD7-B3E708563152}"/>
    <dgm:cxn modelId="{6C721211-F3A7-4481-8509-4FF86A83485C}" type="presOf" srcId="{A4864552-E184-4D0B-9B45-7F830293751B}" destId="{2F7BB937-5C59-449F-9DD3-9402ABD82742}" srcOrd="0" destOrd="0" presId="urn:microsoft.com/office/officeart/2005/8/layout/vList3"/>
    <dgm:cxn modelId="{C77FF91F-D604-494F-8BC7-3036E6F34CFF}" srcId="{A4864552-E184-4D0B-9B45-7F830293751B}" destId="{1E271D04-8E6F-4434-BC3D-F52EA3D0F170}" srcOrd="1" destOrd="0" parTransId="{6A746D0B-A847-4E36-8BEA-747008F24E22}" sibTransId="{C55EE1CD-CDFC-4390-8B91-A5B19A59A1AC}"/>
    <dgm:cxn modelId="{E943253A-ECFF-4E2D-9D18-9EB981E0B57B}" type="presOf" srcId="{1E271D04-8E6F-4434-BC3D-F52EA3D0F170}" destId="{BA7277D1-2654-430A-9837-3C7586FBD411}" srcOrd="0" destOrd="0" presId="urn:microsoft.com/office/officeart/2005/8/layout/vList3"/>
    <dgm:cxn modelId="{4542E049-169C-45F5-9B38-CAD9028361A0}" type="presOf" srcId="{8D024443-98C5-471B-992C-17D56647CEC1}" destId="{BA7277D1-2654-430A-9837-3C7586FBD411}" srcOrd="0" destOrd="2" presId="urn:microsoft.com/office/officeart/2005/8/layout/vList3"/>
    <dgm:cxn modelId="{D1880B98-9A93-47C3-8E79-F01BFF3789BE}" srcId="{A4864552-E184-4D0B-9B45-7F830293751B}" destId="{AEB67F0A-151E-4C0F-B37E-931D9C208CAD}" srcOrd="0" destOrd="0" parTransId="{5FDB3187-28B7-44A4-8764-F77F70640284}" sibTransId="{9EBB546F-0820-4654-90FD-175BF0EBA274}"/>
    <dgm:cxn modelId="{783F57CC-AAC1-44CB-AC2F-A91A62418597}" type="presOf" srcId="{AEB67F0A-151E-4C0F-B37E-931D9C208CAD}" destId="{6F684B66-5928-4F13-98B3-334445C75110}" srcOrd="0" destOrd="0" presId="urn:microsoft.com/office/officeart/2005/8/layout/vList3"/>
    <dgm:cxn modelId="{70CF9CD1-65BB-4ADB-BE60-9CFE7BDE75A2}" type="presOf" srcId="{A13A3380-78FD-4F01-992D-BC840108F5ED}" destId="{6F684B66-5928-4F13-98B3-334445C75110}" srcOrd="0" destOrd="1" presId="urn:microsoft.com/office/officeart/2005/8/layout/vList3"/>
    <dgm:cxn modelId="{19A936D9-DB61-4F2D-A998-FA14D97EDA4A}" type="presOf" srcId="{5721B58F-F1BE-406F-8B13-E188CB7E8AC0}" destId="{BA7277D1-2654-430A-9837-3C7586FBD411}" srcOrd="0" destOrd="1" presId="urn:microsoft.com/office/officeart/2005/8/layout/vList3"/>
    <dgm:cxn modelId="{0A7610E9-9081-4932-8CD6-91F9D508E14D}" srcId="{1E271D04-8E6F-4434-BC3D-F52EA3D0F170}" destId="{5721B58F-F1BE-406F-8B13-E188CB7E8AC0}" srcOrd="0" destOrd="0" parTransId="{3B48E759-083B-4C4E-A1B6-F00E9BBECE60}" sibTransId="{4FD8B946-3A88-440F-8F3C-ED98BAC0620A}"/>
    <dgm:cxn modelId="{963742FF-2755-45CD-81AD-1E4D3A547585}" srcId="{1E271D04-8E6F-4434-BC3D-F52EA3D0F170}" destId="{8D024443-98C5-471B-992C-17D56647CEC1}" srcOrd="1" destOrd="0" parTransId="{89C5222B-EBB7-47CC-B0B4-A7D8A4B8CD94}" sibTransId="{2F880311-5A59-4085-A5E9-3D1B5C934052}"/>
    <dgm:cxn modelId="{AF9AAAB8-2729-4606-8425-0383557A8D8F}" type="presParOf" srcId="{2F7BB937-5C59-449F-9DD3-9402ABD82742}" destId="{36977ABC-7430-45D4-87F0-AA59FAED6A8D}" srcOrd="0" destOrd="0" presId="urn:microsoft.com/office/officeart/2005/8/layout/vList3"/>
    <dgm:cxn modelId="{89674041-BF64-420C-A7BB-C129951606B3}" type="presParOf" srcId="{36977ABC-7430-45D4-87F0-AA59FAED6A8D}" destId="{07375433-B833-4E92-B703-95056A48CD8E}" srcOrd="0" destOrd="0" presId="urn:microsoft.com/office/officeart/2005/8/layout/vList3"/>
    <dgm:cxn modelId="{185118C7-6714-4D32-B394-FBBA62212452}" type="presParOf" srcId="{36977ABC-7430-45D4-87F0-AA59FAED6A8D}" destId="{6F684B66-5928-4F13-98B3-334445C75110}" srcOrd="1" destOrd="0" presId="urn:microsoft.com/office/officeart/2005/8/layout/vList3"/>
    <dgm:cxn modelId="{D72B6CED-D64C-4F88-8FE5-9FA19A1CFA7E}" type="presParOf" srcId="{2F7BB937-5C59-449F-9DD3-9402ABD82742}" destId="{8F7819FF-47F8-415F-9AE3-DBABDBC658DA}" srcOrd="1" destOrd="0" presId="urn:microsoft.com/office/officeart/2005/8/layout/vList3"/>
    <dgm:cxn modelId="{48F2EE65-DCE2-40EA-988B-BEE109D3BB03}" type="presParOf" srcId="{2F7BB937-5C59-449F-9DD3-9402ABD82742}" destId="{7DF65BBE-D041-4B05-A0E5-185334D4020B}" srcOrd="2" destOrd="0" presId="urn:microsoft.com/office/officeart/2005/8/layout/vList3"/>
    <dgm:cxn modelId="{A3F84F9B-133D-4A69-A506-67A441D2C6C3}" type="presParOf" srcId="{7DF65BBE-D041-4B05-A0E5-185334D4020B}" destId="{E06E25CE-AACD-44D1-B920-54F67109ED44}" srcOrd="0" destOrd="0" presId="urn:microsoft.com/office/officeart/2005/8/layout/vList3"/>
    <dgm:cxn modelId="{9C1CC89C-2CC9-4F3C-935D-CCA3F74DE667}" type="presParOf" srcId="{7DF65BBE-D041-4B05-A0E5-185334D4020B}" destId="{BA7277D1-2654-430A-9837-3C7586FBD41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4A8CB1-3C07-4843-95A5-EE4FBECAEB6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C7E8B61-503F-4D06-B8AE-0EEBC97DBFE4}">
      <dgm:prSet/>
      <dgm:spPr/>
      <dgm:t>
        <a:bodyPr/>
        <a:lstStyle/>
        <a:p>
          <a:pPr rtl="0"/>
          <a:r>
            <a:rPr lang="en-US"/>
            <a:t>Remedial Counseling Is NOT -- </a:t>
          </a:r>
        </a:p>
      </dgm:t>
    </dgm:pt>
    <dgm:pt modelId="{AE3513D2-0C9B-4E3E-9370-7DE98A33A39E}" type="parTrans" cxnId="{4DFA3C33-D364-4561-928F-0ED9091B299D}">
      <dgm:prSet/>
      <dgm:spPr/>
      <dgm:t>
        <a:bodyPr/>
        <a:lstStyle/>
        <a:p>
          <a:endParaRPr lang="en-US"/>
        </a:p>
      </dgm:t>
    </dgm:pt>
    <dgm:pt modelId="{AC87A43B-57E9-40FB-9175-B30039A0510F}" type="sibTrans" cxnId="{4DFA3C33-D364-4561-928F-0ED9091B299D}">
      <dgm:prSet/>
      <dgm:spPr/>
      <dgm:t>
        <a:bodyPr/>
        <a:lstStyle/>
        <a:p>
          <a:endParaRPr lang="en-US"/>
        </a:p>
      </dgm:t>
    </dgm:pt>
    <dgm:pt modelId="{D906ECEB-8EE8-4ECA-A432-30A12DAD754E}">
      <dgm:prSet/>
      <dgm:spPr/>
      <dgm:t>
        <a:bodyPr/>
        <a:lstStyle/>
        <a:p>
          <a:pPr rtl="0"/>
          <a:r>
            <a:rPr lang="en-US" dirty="0"/>
            <a:t>NOT A time for gathering facts, promises, agreements, information.</a:t>
          </a:r>
        </a:p>
      </dgm:t>
    </dgm:pt>
    <dgm:pt modelId="{A47E7875-E648-462E-83C9-7AD89E22CF9B}" type="parTrans" cxnId="{2A95037F-4372-448F-AD26-1B0159B690D5}">
      <dgm:prSet/>
      <dgm:spPr/>
      <dgm:t>
        <a:bodyPr/>
        <a:lstStyle/>
        <a:p>
          <a:endParaRPr lang="en-US"/>
        </a:p>
      </dgm:t>
    </dgm:pt>
    <dgm:pt modelId="{D2721E5B-08AF-43AB-AB5F-755515CD1186}" type="sibTrans" cxnId="{2A95037F-4372-448F-AD26-1B0159B690D5}">
      <dgm:prSet/>
      <dgm:spPr/>
      <dgm:t>
        <a:bodyPr/>
        <a:lstStyle/>
        <a:p>
          <a:endParaRPr lang="en-US"/>
        </a:p>
      </dgm:t>
    </dgm:pt>
    <dgm:pt modelId="{FF2F47A8-9879-4B64-89C4-E9EC9E4D58DA}">
      <dgm:prSet/>
      <dgm:spPr/>
      <dgm:t>
        <a:bodyPr/>
        <a:lstStyle/>
        <a:p>
          <a:pPr rtl="0"/>
          <a:r>
            <a:rPr lang="en-US" dirty="0"/>
            <a:t>NOT  A time for accusing or threatening (that is an SOC)</a:t>
          </a:r>
        </a:p>
      </dgm:t>
    </dgm:pt>
    <dgm:pt modelId="{40CBCD6B-E1CF-4E4D-B4B6-06F31E8A3439}" type="parTrans" cxnId="{DBFADF77-CDC8-4466-858C-B359DB6507DC}">
      <dgm:prSet/>
      <dgm:spPr/>
      <dgm:t>
        <a:bodyPr/>
        <a:lstStyle/>
        <a:p>
          <a:endParaRPr lang="en-US"/>
        </a:p>
      </dgm:t>
    </dgm:pt>
    <dgm:pt modelId="{04D8FD33-2A00-41E0-9CAC-067A4C2722B3}" type="sibTrans" cxnId="{DBFADF77-CDC8-4466-858C-B359DB6507DC}">
      <dgm:prSet/>
      <dgm:spPr/>
      <dgm:t>
        <a:bodyPr/>
        <a:lstStyle/>
        <a:p>
          <a:endParaRPr lang="en-US"/>
        </a:p>
      </dgm:t>
    </dgm:pt>
    <dgm:pt modelId="{5DF45D1E-1BC9-42AA-848F-39AEFAF74AC8}">
      <dgm:prSet/>
      <dgm:spPr/>
      <dgm:t>
        <a:bodyPr/>
        <a:lstStyle/>
        <a:p>
          <a:pPr rtl="0"/>
          <a:r>
            <a:rPr lang="en-US" dirty="0"/>
            <a:t>NOT A time for requiring mitigation or corrections // Education Only</a:t>
          </a:r>
        </a:p>
      </dgm:t>
    </dgm:pt>
    <dgm:pt modelId="{410D06E3-AFE0-4B09-8A95-FF0DC704A9FD}" type="parTrans" cxnId="{2484BC77-A16B-4340-9F02-0E2B3BEF6DD9}">
      <dgm:prSet/>
      <dgm:spPr/>
      <dgm:t>
        <a:bodyPr/>
        <a:lstStyle/>
        <a:p>
          <a:endParaRPr lang="en-US"/>
        </a:p>
      </dgm:t>
    </dgm:pt>
    <dgm:pt modelId="{D5D5E3B1-48E1-4FF6-BD59-53E98A8DD20C}" type="sibTrans" cxnId="{2484BC77-A16B-4340-9F02-0E2B3BEF6DD9}">
      <dgm:prSet/>
      <dgm:spPr/>
      <dgm:t>
        <a:bodyPr/>
        <a:lstStyle/>
        <a:p>
          <a:endParaRPr lang="en-US"/>
        </a:p>
      </dgm:t>
    </dgm:pt>
    <dgm:pt modelId="{376D6DE6-8A7F-4DF8-ADA0-302437BAC171}">
      <dgm:prSet/>
      <dgm:spPr/>
      <dgm:t>
        <a:bodyPr/>
        <a:lstStyle/>
        <a:p>
          <a:pPr rtl="0"/>
          <a:r>
            <a:rPr lang="en-US" dirty="0"/>
            <a:t>Cannot issue SOC after Remedial Counseling</a:t>
          </a:r>
        </a:p>
      </dgm:t>
    </dgm:pt>
    <dgm:pt modelId="{D0C88943-A09A-49AC-98ED-CD1F8A3F7D45}" type="parTrans" cxnId="{C78430F8-9B98-47D2-8DD3-9C9B3012F7B0}">
      <dgm:prSet/>
      <dgm:spPr/>
      <dgm:t>
        <a:bodyPr/>
        <a:lstStyle/>
        <a:p>
          <a:endParaRPr lang="en-US"/>
        </a:p>
      </dgm:t>
    </dgm:pt>
    <dgm:pt modelId="{633A25F7-5C4F-48A6-95F5-B610C0760E46}" type="sibTrans" cxnId="{C78430F8-9B98-47D2-8DD3-9C9B3012F7B0}">
      <dgm:prSet/>
      <dgm:spPr/>
      <dgm:t>
        <a:bodyPr/>
        <a:lstStyle/>
        <a:p>
          <a:endParaRPr lang="en-US"/>
        </a:p>
      </dgm:t>
    </dgm:pt>
    <dgm:pt modelId="{A9815977-617E-4EEE-92EE-D285F3CDA0C3}">
      <dgm:prSet/>
      <dgm:spPr/>
      <dgm:t>
        <a:bodyPr/>
        <a:lstStyle/>
        <a:p>
          <a:pPr rtl="0"/>
          <a:r>
            <a:rPr lang="en-US" dirty="0"/>
            <a:t>On the same set of facts</a:t>
          </a:r>
        </a:p>
      </dgm:t>
    </dgm:pt>
    <dgm:pt modelId="{5A50AD94-39BF-4B8D-A0A7-C720E07EC67A}" type="parTrans" cxnId="{96921B00-9F85-44EB-9038-249CCB3F6D6B}">
      <dgm:prSet/>
      <dgm:spPr/>
      <dgm:t>
        <a:bodyPr/>
        <a:lstStyle/>
        <a:p>
          <a:endParaRPr lang="en-US"/>
        </a:p>
      </dgm:t>
    </dgm:pt>
    <dgm:pt modelId="{B00E4C6F-F25E-4E4B-89EF-5E4A3BF19167}" type="sibTrans" cxnId="{96921B00-9F85-44EB-9038-249CCB3F6D6B}">
      <dgm:prSet/>
      <dgm:spPr/>
      <dgm:t>
        <a:bodyPr/>
        <a:lstStyle/>
        <a:p>
          <a:endParaRPr lang="en-US"/>
        </a:p>
      </dgm:t>
    </dgm:pt>
    <dgm:pt modelId="{E58BACC1-E4C2-46AA-B270-9F5F3DA9A1F7}">
      <dgm:prSet/>
      <dgm:spPr/>
      <dgm:t>
        <a:bodyPr/>
        <a:lstStyle/>
        <a:p>
          <a:pPr rtl="0"/>
          <a:r>
            <a:rPr lang="en-US" dirty="0"/>
            <a:t>Or based upon their reaction.</a:t>
          </a:r>
        </a:p>
      </dgm:t>
    </dgm:pt>
    <dgm:pt modelId="{288A3D65-FFB3-48D4-B0B8-01618FB27042}" type="parTrans" cxnId="{206423F9-B5B0-49AB-A53A-F9951B8FA9DF}">
      <dgm:prSet/>
      <dgm:spPr/>
      <dgm:t>
        <a:bodyPr/>
        <a:lstStyle/>
        <a:p>
          <a:endParaRPr lang="en-US"/>
        </a:p>
      </dgm:t>
    </dgm:pt>
    <dgm:pt modelId="{7937DEA4-5C28-4C99-9CB0-504A8CC0B33E}" type="sibTrans" cxnId="{206423F9-B5B0-49AB-A53A-F9951B8FA9DF}">
      <dgm:prSet/>
      <dgm:spPr/>
      <dgm:t>
        <a:bodyPr/>
        <a:lstStyle/>
        <a:p>
          <a:endParaRPr lang="en-US"/>
        </a:p>
      </dgm:t>
    </dgm:pt>
    <dgm:pt modelId="{B7297684-BB83-4A0D-884B-CEA5FF70F0AB}" type="pres">
      <dgm:prSet presAssocID="{FC4A8CB1-3C07-4843-95A5-EE4FBECAEB6E}" presName="linearFlow" presStyleCnt="0">
        <dgm:presLayoutVars>
          <dgm:dir/>
          <dgm:animLvl val="lvl"/>
          <dgm:resizeHandles val="exact"/>
        </dgm:presLayoutVars>
      </dgm:prSet>
      <dgm:spPr/>
    </dgm:pt>
    <dgm:pt modelId="{635F6588-D5E0-4A92-9FAE-C9DEECC6D87E}" type="pres">
      <dgm:prSet presAssocID="{CC7E8B61-503F-4D06-B8AE-0EEBC97DBFE4}" presName="composite" presStyleCnt="0"/>
      <dgm:spPr/>
    </dgm:pt>
    <dgm:pt modelId="{52AF0140-BC19-4A7E-8A7A-279E4901C533}" type="pres">
      <dgm:prSet presAssocID="{CC7E8B61-503F-4D06-B8AE-0EEBC97DBFE4}" presName="parentText" presStyleLbl="alignNode1" presStyleIdx="0" presStyleCnt="1">
        <dgm:presLayoutVars>
          <dgm:chMax val="1"/>
          <dgm:bulletEnabled val="1"/>
        </dgm:presLayoutVars>
      </dgm:prSet>
      <dgm:spPr/>
    </dgm:pt>
    <dgm:pt modelId="{B07BC640-3C58-4508-AEFA-018D01F0DAB1}" type="pres">
      <dgm:prSet presAssocID="{CC7E8B61-503F-4D06-B8AE-0EEBC97DBFE4}" presName="descendantText" presStyleLbl="alignAcc1" presStyleIdx="0" presStyleCnt="1">
        <dgm:presLayoutVars>
          <dgm:bulletEnabled val="1"/>
        </dgm:presLayoutVars>
      </dgm:prSet>
      <dgm:spPr/>
    </dgm:pt>
  </dgm:ptLst>
  <dgm:cxnLst>
    <dgm:cxn modelId="{96921B00-9F85-44EB-9038-249CCB3F6D6B}" srcId="{376D6DE6-8A7F-4DF8-ADA0-302437BAC171}" destId="{A9815977-617E-4EEE-92EE-D285F3CDA0C3}" srcOrd="0" destOrd="0" parTransId="{5A50AD94-39BF-4B8D-A0A7-C720E07EC67A}" sibTransId="{B00E4C6F-F25E-4E4B-89EF-5E4A3BF19167}"/>
    <dgm:cxn modelId="{1FF6EF0D-5A3C-4CD3-94BA-C66AF8D94126}" type="presOf" srcId="{5DF45D1E-1BC9-42AA-848F-39AEFAF74AC8}" destId="{B07BC640-3C58-4508-AEFA-018D01F0DAB1}" srcOrd="0" destOrd="2" presId="urn:microsoft.com/office/officeart/2005/8/layout/chevron2"/>
    <dgm:cxn modelId="{C3A00625-9B85-422C-A3A9-FDA9D4AF406E}" type="presOf" srcId="{E58BACC1-E4C2-46AA-B270-9F5F3DA9A1F7}" destId="{B07BC640-3C58-4508-AEFA-018D01F0DAB1}" srcOrd="0" destOrd="5" presId="urn:microsoft.com/office/officeart/2005/8/layout/chevron2"/>
    <dgm:cxn modelId="{9FA45E2E-CFA8-4B56-BDB1-E6A18A19E948}" type="presOf" srcId="{FC4A8CB1-3C07-4843-95A5-EE4FBECAEB6E}" destId="{B7297684-BB83-4A0D-884B-CEA5FF70F0AB}" srcOrd="0" destOrd="0" presId="urn:microsoft.com/office/officeart/2005/8/layout/chevron2"/>
    <dgm:cxn modelId="{4DFA3C33-D364-4561-928F-0ED9091B299D}" srcId="{FC4A8CB1-3C07-4843-95A5-EE4FBECAEB6E}" destId="{CC7E8B61-503F-4D06-B8AE-0EEBC97DBFE4}" srcOrd="0" destOrd="0" parTransId="{AE3513D2-0C9B-4E3E-9370-7DE98A33A39E}" sibTransId="{AC87A43B-57E9-40FB-9175-B30039A0510F}"/>
    <dgm:cxn modelId="{8883EB6D-7490-44DF-A8EF-F0BA938B065A}" type="presOf" srcId="{376D6DE6-8A7F-4DF8-ADA0-302437BAC171}" destId="{B07BC640-3C58-4508-AEFA-018D01F0DAB1}" srcOrd="0" destOrd="3" presId="urn:microsoft.com/office/officeart/2005/8/layout/chevron2"/>
    <dgm:cxn modelId="{2484BC77-A16B-4340-9F02-0E2B3BEF6DD9}" srcId="{CC7E8B61-503F-4D06-B8AE-0EEBC97DBFE4}" destId="{5DF45D1E-1BC9-42AA-848F-39AEFAF74AC8}" srcOrd="2" destOrd="0" parTransId="{410D06E3-AFE0-4B09-8A95-FF0DC704A9FD}" sibTransId="{D5D5E3B1-48E1-4FF6-BD59-53E98A8DD20C}"/>
    <dgm:cxn modelId="{DBFADF77-CDC8-4466-858C-B359DB6507DC}" srcId="{CC7E8B61-503F-4D06-B8AE-0EEBC97DBFE4}" destId="{FF2F47A8-9879-4B64-89C4-E9EC9E4D58DA}" srcOrd="1" destOrd="0" parTransId="{40CBCD6B-E1CF-4E4D-B4B6-06F31E8A3439}" sibTransId="{04D8FD33-2A00-41E0-9CAC-067A4C2722B3}"/>
    <dgm:cxn modelId="{2A95037F-4372-448F-AD26-1B0159B690D5}" srcId="{CC7E8B61-503F-4D06-B8AE-0EEBC97DBFE4}" destId="{D906ECEB-8EE8-4ECA-A432-30A12DAD754E}" srcOrd="0" destOrd="0" parTransId="{A47E7875-E648-462E-83C9-7AD89E22CF9B}" sibTransId="{D2721E5B-08AF-43AB-AB5F-755515CD1186}"/>
    <dgm:cxn modelId="{EBDDEBD6-4151-4442-83B8-47C09369A5CB}" type="presOf" srcId="{CC7E8B61-503F-4D06-B8AE-0EEBC97DBFE4}" destId="{52AF0140-BC19-4A7E-8A7A-279E4901C533}" srcOrd="0" destOrd="0" presId="urn:microsoft.com/office/officeart/2005/8/layout/chevron2"/>
    <dgm:cxn modelId="{E268EFD9-FAF2-4E64-AB14-89F4C27D2BB4}" type="presOf" srcId="{FF2F47A8-9879-4B64-89C4-E9EC9E4D58DA}" destId="{B07BC640-3C58-4508-AEFA-018D01F0DAB1}" srcOrd="0" destOrd="1" presId="urn:microsoft.com/office/officeart/2005/8/layout/chevron2"/>
    <dgm:cxn modelId="{6002CEE4-32D1-4418-BAA8-44767FF413D5}" type="presOf" srcId="{D906ECEB-8EE8-4ECA-A432-30A12DAD754E}" destId="{B07BC640-3C58-4508-AEFA-018D01F0DAB1}" srcOrd="0" destOrd="0" presId="urn:microsoft.com/office/officeart/2005/8/layout/chevron2"/>
    <dgm:cxn modelId="{D0B234EA-E006-4E93-A178-60DFEADFBD7A}" type="presOf" srcId="{A9815977-617E-4EEE-92EE-D285F3CDA0C3}" destId="{B07BC640-3C58-4508-AEFA-018D01F0DAB1}" srcOrd="0" destOrd="4" presId="urn:microsoft.com/office/officeart/2005/8/layout/chevron2"/>
    <dgm:cxn modelId="{C78430F8-9B98-47D2-8DD3-9C9B3012F7B0}" srcId="{CC7E8B61-503F-4D06-B8AE-0EEBC97DBFE4}" destId="{376D6DE6-8A7F-4DF8-ADA0-302437BAC171}" srcOrd="3" destOrd="0" parTransId="{D0C88943-A09A-49AC-98ED-CD1F8A3F7D45}" sibTransId="{633A25F7-5C4F-48A6-95F5-B610C0760E46}"/>
    <dgm:cxn modelId="{206423F9-B5B0-49AB-A53A-F9951B8FA9DF}" srcId="{376D6DE6-8A7F-4DF8-ADA0-302437BAC171}" destId="{E58BACC1-E4C2-46AA-B270-9F5F3DA9A1F7}" srcOrd="1" destOrd="0" parTransId="{288A3D65-FFB3-48D4-B0B8-01618FB27042}" sibTransId="{7937DEA4-5C28-4C99-9CB0-504A8CC0B33E}"/>
    <dgm:cxn modelId="{44FA5E40-F422-46EB-A0CD-0BA9775B91E7}" type="presParOf" srcId="{B7297684-BB83-4A0D-884B-CEA5FF70F0AB}" destId="{635F6588-D5E0-4A92-9FAE-C9DEECC6D87E}" srcOrd="0" destOrd="0" presId="urn:microsoft.com/office/officeart/2005/8/layout/chevron2"/>
    <dgm:cxn modelId="{B45E27B1-1895-4340-AD06-8D6F5E4E0367}" type="presParOf" srcId="{635F6588-D5E0-4A92-9FAE-C9DEECC6D87E}" destId="{52AF0140-BC19-4A7E-8A7A-279E4901C533}" srcOrd="0" destOrd="0" presId="urn:microsoft.com/office/officeart/2005/8/layout/chevron2"/>
    <dgm:cxn modelId="{1DEAF3B1-979C-4021-B556-917105A12CB6}" type="presParOf" srcId="{635F6588-D5E0-4A92-9FAE-C9DEECC6D87E}" destId="{B07BC640-3C58-4508-AEFA-018D01F0DAB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749F6F-B2C7-4320-A991-C25286E692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B0BAA4F-28E1-4971-8499-8B3538BD19C5}">
      <dgm:prSet custT="1"/>
      <dgm:spPr/>
      <dgm:t>
        <a:bodyPr/>
        <a:lstStyle/>
        <a:p>
          <a:pPr rtl="0"/>
          <a:r>
            <a:rPr lang="en-US" sz="2800" dirty="0"/>
            <a:t>Report  Contents</a:t>
          </a:r>
        </a:p>
      </dgm:t>
    </dgm:pt>
    <dgm:pt modelId="{92E1E407-880B-4256-959C-4DBE53822958}" type="parTrans" cxnId="{B2BA4683-2628-4CBB-B4AB-FFAC6A3CCBC0}">
      <dgm:prSet/>
      <dgm:spPr/>
      <dgm:t>
        <a:bodyPr/>
        <a:lstStyle/>
        <a:p>
          <a:endParaRPr lang="en-US"/>
        </a:p>
      </dgm:t>
    </dgm:pt>
    <dgm:pt modelId="{CEF1B0CD-6C78-44D7-BA41-92CE81F1787B}" type="sibTrans" cxnId="{B2BA4683-2628-4CBB-B4AB-FFAC6A3CCBC0}">
      <dgm:prSet/>
      <dgm:spPr/>
      <dgm:t>
        <a:bodyPr/>
        <a:lstStyle/>
        <a:p>
          <a:endParaRPr lang="en-US"/>
        </a:p>
      </dgm:t>
    </dgm:pt>
    <dgm:pt modelId="{750E2F09-4332-4BFD-9BFB-C255128A235D}">
      <dgm:prSet custT="1"/>
      <dgm:spPr/>
      <dgm:t>
        <a:bodyPr/>
        <a:lstStyle/>
        <a:p>
          <a:pPr rtl="0"/>
          <a:r>
            <a:rPr lang="en-US" sz="2400" dirty="0"/>
            <a:t>List facts to support violations</a:t>
          </a:r>
        </a:p>
      </dgm:t>
    </dgm:pt>
    <dgm:pt modelId="{784D9DBB-63B2-4433-85D2-90CB2A7D505E}" type="parTrans" cxnId="{DE80832D-A351-4C86-884E-68DB19BEB157}">
      <dgm:prSet/>
      <dgm:spPr/>
      <dgm:t>
        <a:bodyPr/>
        <a:lstStyle/>
        <a:p>
          <a:endParaRPr lang="en-US"/>
        </a:p>
      </dgm:t>
    </dgm:pt>
    <dgm:pt modelId="{D82B9F3B-8933-48F6-968E-784693667FB3}" type="sibTrans" cxnId="{DE80832D-A351-4C86-884E-68DB19BEB157}">
      <dgm:prSet/>
      <dgm:spPr/>
      <dgm:t>
        <a:bodyPr/>
        <a:lstStyle/>
        <a:p>
          <a:endParaRPr lang="en-US"/>
        </a:p>
      </dgm:t>
    </dgm:pt>
    <dgm:pt modelId="{9F2DD1C8-CEEF-4593-BD0F-DE30096C9190}">
      <dgm:prSet custT="1"/>
      <dgm:spPr/>
      <dgm:t>
        <a:bodyPr/>
        <a:lstStyle/>
        <a:p>
          <a:pPr rtl="0"/>
          <a:r>
            <a:rPr lang="en-US" sz="2400" dirty="0"/>
            <a:t>List potential violations</a:t>
          </a:r>
        </a:p>
      </dgm:t>
    </dgm:pt>
    <dgm:pt modelId="{66BCFEB1-1B18-4856-BAC9-10B44073FBF2}" type="parTrans" cxnId="{5FA6F838-50A2-4429-BE50-E7BEDCC7B6C3}">
      <dgm:prSet/>
      <dgm:spPr/>
      <dgm:t>
        <a:bodyPr/>
        <a:lstStyle/>
        <a:p>
          <a:endParaRPr lang="en-US"/>
        </a:p>
      </dgm:t>
    </dgm:pt>
    <dgm:pt modelId="{EFD8218E-81F9-4CD8-9C60-9ABB7F343E20}" type="sibTrans" cxnId="{5FA6F838-50A2-4429-BE50-E7BEDCC7B6C3}">
      <dgm:prSet/>
      <dgm:spPr/>
      <dgm:t>
        <a:bodyPr/>
        <a:lstStyle/>
        <a:p>
          <a:endParaRPr lang="en-US"/>
        </a:p>
      </dgm:t>
    </dgm:pt>
    <dgm:pt modelId="{53475CFC-2104-4145-8A81-18178CBB9A4E}">
      <dgm:prSet custT="1"/>
      <dgm:spPr/>
      <dgm:t>
        <a:bodyPr/>
        <a:lstStyle/>
        <a:p>
          <a:pPr rtl="0"/>
          <a:r>
            <a:rPr lang="en-US" sz="2000" dirty="0"/>
            <a:t>Statute and WAC numbers violated, including  sections, and relevant language. </a:t>
          </a:r>
        </a:p>
      </dgm:t>
    </dgm:pt>
    <dgm:pt modelId="{94122962-D5CF-414D-BBCB-86F4CA254002}" type="parTrans" cxnId="{6150FA9F-7676-4AD1-8520-5FE0EBB564DB}">
      <dgm:prSet/>
      <dgm:spPr/>
      <dgm:t>
        <a:bodyPr/>
        <a:lstStyle/>
        <a:p>
          <a:endParaRPr lang="en-US"/>
        </a:p>
      </dgm:t>
    </dgm:pt>
    <dgm:pt modelId="{D8555964-3F29-4889-96B6-CE56C286F7C8}" type="sibTrans" cxnId="{6150FA9F-7676-4AD1-8520-5FE0EBB564DB}">
      <dgm:prSet/>
      <dgm:spPr/>
      <dgm:t>
        <a:bodyPr/>
        <a:lstStyle/>
        <a:p>
          <a:endParaRPr lang="en-US"/>
        </a:p>
      </dgm:t>
    </dgm:pt>
    <dgm:pt modelId="{E1533721-5148-4209-874F-5B69589B9B5E}">
      <dgm:prSet custT="1"/>
      <dgm:spPr/>
      <dgm:t>
        <a:bodyPr/>
        <a:lstStyle/>
        <a:p>
          <a:pPr rtl="0"/>
          <a:r>
            <a:rPr lang="en-US" sz="2000" dirty="0"/>
            <a:t>Ex: RCW 18.43.105(10) failed to meet standard of conduct.</a:t>
          </a:r>
        </a:p>
      </dgm:t>
    </dgm:pt>
    <dgm:pt modelId="{4FEEABA1-9883-4B99-B3C3-7CD1EA5EDFD7}" type="parTrans" cxnId="{5146ECEF-5B71-4D60-A4C7-AF0F6852E37B}">
      <dgm:prSet/>
      <dgm:spPr/>
      <dgm:t>
        <a:bodyPr/>
        <a:lstStyle/>
        <a:p>
          <a:endParaRPr lang="en-US"/>
        </a:p>
      </dgm:t>
    </dgm:pt>
    <dgm:pt modelId="{07F623BD-9526-4A0B-A849-CBF41B2A38BB}" type="sibTrans" cxnId="{5146ECEF-5B71-4D60-A4C7-AF0F6852E37B}">
      <dgm:prSet/>
      <dgm:spPr/>
      <dgm:t>
        <a:bodyPr/>
        <a:lstStyle/>
        <a:p>
          <a:endParaRPr lang="en-US"/>
        </a:p>
      </dgm:t>
    </dgm:pt>
    <dgm:pt modelId="{40C83134-E884-451E-84CB-45C032D042E8}">
      <dgm:prSet custT="1"/>
      <dgm:spPr/>
      <dgm:t>
        <a:bodyPr/>
        <a:lstStyle/>
        <a:p>
          <a:pPr rtl="0"/>
          <a:r>
            <a:rPr lang="en-US" sz="2400" dirty="0"/>
            <a:t>Provide any additional explanatory information.</a:t>
          </a:r>
        </a:p>
      </dgm:t>
    </dgm:pt>
    <dgm:pt modelId="{93FB8720-3F88-488A-9285-558F1F3B52A8}" type="parTrans" cxnId="{470DEB35-D974-4075-A2B0-A8456C908EA8}">
      <dgm:prSet/>
      <dgm:spPr/>
      <dgm:t>
        <a:bodyPr/>
        <a:lstStyle/>
        <a:p>
          <a:endParaRPr lang="en-US"/>
        </a:p>
      </dgm:t>
    </dgm:pt>
    <dgm:pt modelId="{8E8C7B24-524E-41AD-817A-9FF189EAFF85}" type="sibTrans" cxnId="{470DEB35-D974-4075-A2B0-A8456C908EA8}">
      <dgm:prSet/>
      <dgm:spPr/>
      <dgm:t>
        <a:bodyPr/>
        <a:lstStyle/>
        <a:p>
          <a:endParaRPr lang="en-US"/>
        </a:p>
      </dgm:t>
    </dgm:pt>
    <dgm:pt modelId="{DAFD1410-3596-4FB9-803D-16CBAEF44853}">
      <dgm:prSet custT="1"/>
      <dgm:spPr/>
      <dgm:t>
        <a:bodyPr/>
        <a:lstStyle/>
        <a:p>
          <a:pPr rtl="0"/>
          <a:r>
            <a:rPr lang="en-US" sz="2400" dirty="0"/>
            <a:t>May request consultation with Prosecuting AAG</a:t>
          </a:r>
        </a:p>
      </dgm:t>
    </dgm:pt>
    <dgm:pt modelId="{60C10C50-572D-4C27-B2B2-C396FD55105A}" type="parTrans" cxnId="{1C326047-E375-4E0D-B8A6-924F0DB74FA4}">
      <dgm:prSet/>
      <dgm:spPr/>
      <dgm:t>
        <a:bodyPr/>
        <a:lstStyle/>
        <a:p>
          <a:endParaRPr lang="en-US"/>
        </a:p>
      </dgm:t>
    </dgm:pt>
    <dgm:pt modelId="{720B8C16-521D-4240-B737-C48721E8BF22}" type="sibTrans" cxnId="{1C326047-E375-4E0D-B8A6-924F0DB74FA4}">
      <dgm:prSet/>
      <dgm:spPr/>
      <dgm:t>
        <a:bodyPr/>
        <a:lstStyle/>
        <a:p>
          <a:endParaRPr lang="en-US"/>
        </a:p>
      </dgm:t>
    </dgm:pt>
    <dgm:pt modelId="{42969D20-B9E5-4637-80FB-2C4DAE70669D}" type="pres">
      <dgm:prSet presAssocID="{C3749F6F-B2C7-4320-A991-C25286E692D5}" presName="Name0" presStyleCnt="0">
        <dgm:presLayoutVars>
          <dgm:dir/>
          <dgm:animLvl val="lvl"/>
          <dgm:resizeHandles val="exact"/>
        </dgm:presLayoutVars>
      </dgm:prSet>
      <dgm:spPr/>
    </dgm:pt>
    <dgm:pt modelId="{5D6D830B-743D-47D0-94AA-6DF4E55D3FAE}" type="pres">
      <dgm:prSet presAssocID="{3B0BAA4F-28E1-4971-8499-8B3538BD19C5}" presName="linNode" presStyleCnt="0"/>
      <dgm:spPr/>
    </dgm:pt>
    <dgm:pt modelId="{665D8E2F-D653-42BA-92DB-E54B19D76BF4}" type="pres">
      <dgm:prSet presAssocID="{3B0BAA4F-28E1-4971-8499-8B3538BD19C5}" presName="parentText" presStyleLbl="node1" presStyleIdx="0" presStyleCnt="1">
        <dgm:presLayoutVars>
          <dgm:chMax val="1"/>
          <dgm:bulletEnabled val="1"/>
        </dgm:presLayoutVars>
      </dgm:prSet>
      <dgm:spPr/>
    </dgm:pt>
    <dgm:pt modelId="{9D1E12A2-5E40-4E0C-8A30-5E8D88F608D5}" type="pres">
      <dgm:prSet presAssocID="{3B0BAA4F-28E1-4971-8499-8B3538BD19C5}" presName="descendantText" presStyleLbl="alignAccFollowNode1" presStyleIdx="0" presStyleCnt="1" custScaleX="224440">
        <dgm:presLayoutVars>
          <dgm:bulletEnabled val="1"/>
        </dgm:presLayoutVars>
      </dgm:prSet>
      <dgm:spPr/>
    </dgm:pt>
  </dgm:ptLst>
  <dgm:cxnLst>
    <dgm:cxn modelId="{2C63B30D-F9FF-455D-8E86-D7764B57232E}" type="presOf" srcId="{3B0BAA4F-28E1-4971-8499-8B3538BD19C5}" destId="{665D8E2F-D653-42BA-92DB-E54B19D76BF4}" srcOrd="0" destOrd="0" presId="urn:microsoft.com/office/officeart/2005/8/layout/vList5"/>
    <dgm:cxn modelId="{DE80832D-A351-4C86-884E-68DB19BEB157}" srcId="{3B0BAA4F-28E1-4971-8499-8B3538BD19C5}" destId="{750E2F09-4332-4BFD-9BFB-C255128A235D}" srcOrd="0" destOrd="0" parTransId="{784D9DBB-63B2-4433-85D2-90CB2A7D505E}" sibTransId="{D82B9F3B-8933-48F6-968E-784693667FB3}"/>
    <dgm:cxn modelId="{49DE3631-0B89-4CDE-B290-A546C48DC593}" type="presOf" srcId="{53475CFC-2104-4145-8A81-18178CBB9A4E}" destId="{9D1E12A2-5E40-4E0C-8A30-5E8D88F608D5}" srcOrd="0" destOrd="2" presId="urn:microsoft.com/office/officeart/2005/8/layout/vList5"/>
    <dgm:cxn modelId="{470DEB35-D974-4075-A2B0-A8456C908EA8}" srcId="{3B0BAA4F-28E1-4971-8499-8B3538BD19C5}" destId="{40C83134-E884-451E-84CB-45C032D042E8}" srcOrd="2" destOrd="0" parTransId="{93FB8720-3F88-488A-9285-558F1F3B52A8}" sibTransId="{8E8C7B24-524E-41AD-817A-9FF189EAFF85}"/>
    <dgm:cxn modelId="{5FA6F838-50A2-4429-BE50-E7BEDCC7B6C3}" srcId="{3B0BAA4F-28E1-4971-8499-8B3538BD19C5}" destId="{9F2DD1C8-CEEF-4593-BD0F-DE30096C9190}" srcOrd="1" destOrd="0" parTransId="{66BCFEB1-1B18-4856-BAC9-10B44073FBF2}" sibTransId="{EFD8218E-81F9-4CD8-9C60-9ABB7F343E20}"/>
    <dgm:cxn modelId="{1C326047-E375-4E0D-B8A6-924F0DB74FA4}" srcId="{3B0BAA4F-28E1-4971-8499-8B3538BD19C5}" destId="{DAFD1410-3596-4FB9-803D-16CBAEF44853}" srcOrd="3" destOrd="0" parTransId="{60C10C50-572D-4C27-B2B2-C396FD55105A}" sibTransId="{720B8C16-521D-4240-B737-C48721E8BF22}"/>
    <dgm:cxn modelId="{38585D78-4701-48C4-AD68-8AB891B26828}" type="presOf" srcId="{750E2F09-4332-4BFD-9BFB-C255128A235D}" destId="{9D1E12A2-5E40-4E0C-8A30-5E8D88F608D5}" srcOrd="0" destOrd="0" presId="urn:microsoft.com/office/officeart/2005/8/layout/vList5"/>
    <dgm:cxn modelId="{B2BA4683-2628-4CBB-B4AB-FFAC6A3CCBC0}" srcId="{C3749F6F-B2C7-4320-A991-C25286E692D5}" destId="{3B0BAA4F-28E1-4971-8499-8B3538BD19C5}" srcOrd="0" destOrd="0" parTransId="{92E1E407-880B-4256-959C-4DBE53822958}" sibTransId="{CEF1B0CD-6C78-44D7-BA41-92CE81F1787B}"/>
    <dgm:cxn modelId="{F420A988-B101-410A-ACC5-CC2410F8DBCC}" type="presOf" srcId="{DAFD1410-3596-4FB9-803D-16CBAEF44853}" destId="{9D1E12A2-5E40-4E0C-8A30-5E8D88F608D5}" srcOrd="0" destOrd="5" presId="urn:microsoft.com/office/officeart/2005/8/layout/vList5"/>
    <dgm:cxn modelId="{61CEE689-4DE4-4D90-B015-546B97A69BA8}" type="presOf" srcId="{C3749F6F-B2C7-4320-A991-C25286E692D5}" destId="{42969D20-B9E5-4637-80FB-2C4DAE70669D}" srcOrd="0" destOrd="0" presId="urn:microsoft.com/office/officeart/2005/8/layout/vList5"/>
    <dgm:cxn modelId="{6150FA9F-7676-4AD1-8520-5FE0EBB564DB}" srcId="{9F2DD1C8-CEEF-4593-BD0F-DE30096C9190}" destId="{53475CFC-2104-4145-8A81-18178CBB9A4E}" srcOrd="0" destOrd="0" parTransId="{94122962-D5CF-414D-BBCB-86F4CA254002}" sibTransId="{D8555964-3F29-4889-96B6-CE56C286F7C8}"/>
    <dgm:cxn modelId="{A1AAA6B1-0078-4DCA-B4A0-797E79B4BCB2}" type="presOf" srcId="{9F2DD1C8-CEEF-4593-BD0F-DE30096C9190}" destId="{9D1E12A2-5E40-4E0C-8A30-5E8D88F608D5}" srcOrd="0" destOrd="1" presId="urn:microsoft.com/office/officeart/2005/8/layout/vList5"/>
    <dgm:cxn modelId="{738629D4-BE20-4674-9FCC-C82E432C14AD}" type="presOf" srcId="{E1533721-5148-4209-874F-5B69589B9B5E}" destId="{9D1E12A2-5E40-4E0C-8A30-5E8D88F608D5}" srcOrd="0" destOrd="3" presId="urn:microsoft.com/office/officeart/2005/8/layout/vList5"/>
    <dgm:cxn modelId="{5146ECEF-5B71-4D60-A4C7-AF0F6852E37B}" srcId="{9F2DD1C8-CEEF-4593-BD0F-DE30096C9190}" destId="{E1533721-5148-4209-874F-5B69589B9B5E}" srcOrd="1" destOrd="0" parTransId="{4FEEABA1-9883-4B99-B3C3-7CD1EA5EDFD7}" sibTransId="{07F623BD-9526-4A0B-A849-CBF41B2A38BB}"/>
    <dgm:cxn modelId="{57E185FC-9D34-47BE-A2CA-8F63F932BFDE}" type="presOf" srcId="{40C83134-E884-451E-84CB-45C032D042E8}" destId="{9D1E12A2-5E40-4E0C-8A30-5E8D88F608D5}" srcOrd="0" destOrd="4" presId="urn:microsoft.com/office/officeart/2005/8/layout/vList5"/>
    <dgm:cxn modelId="{01C7F051-A489-42AD-9265-1101F2E9042B}" type="presParOf" srcId="{42969D20-B9E5-4637-80FB-2C4DAE70669D}" destId="{5D6D830B-743D-47D0-94AA-6DF4E55D3FAE}" srcOrd="0" destOrd="0" presId="urn:microsoft.com/office/officeart/2005/8/layout/vList5"/>
    <dgm:cxn modelId="{AC440BC2-6189-44B4-AEDC-F95C8D9566A3}" type="presParOf" srcId="{5D6D830B-743D-47D0-94AA-6DF4E55D3FAE}" destId="{665D8E2F-D653-42BA-92DB-E54B19D76BF4}" srcOrd="0" destOrd="0" presId="urn:microsoft.com/office/officeart/2005/8/layout/vList5"/>
    <dgm:cxn modelId="{4793BFC4-5EB7-4A4E-B62C-C48CAACE31EF}" type="presParOf" srcId="{5D6D830B-743D-47D0-94AA-6DF4E55D3FAE}" destId="{9D1E12A2-5E40-4E0C-8A30-5E8D88F608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652287-3173-4167-825B-C7A115C3C56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76419E6-49EE-4D00-891E-08E4E8C971B8}">
      <dgm:prSet/>
      <dgm:spPr/>
      <dgm:t>
        <a:bodyPr/>
        <a:lstStyle/>
        <a:p>
          <a:pPr rtl="0"/>
          <a:r>
            <a:rPr lang="en-US"/>
            <a:t>DENIALS OF APPLICATIONS OR RENEWALS</a:t>
          </a:r>
        </a:p>
      </dgm:t>
    </dgm:pt>
    <dgm:pt modelId="{93CAEB89-1F93-4565-8E59-3FF360FCA31D}" type="parTrans" cxnId="{85015E9F-C0F4-4425-9D0A-5939492A3490}">
      <dgm:prSet/>
      <dgm:spPr/>
      <dgm:t>
        <a:bodyPr/>
        <a:lstStyle/>
        <a:p>
          <a:endParaRPr lang="en-US"/>
        </a:p>
      </dgm:t>
    </dgm:pt>
    <dgm:pt modelId="{6D696726-0C97-4472-8118-8A97634DB8AD}" type="sibTrans" cxnId="{85015E9F-C0F4-4425-9D0A-5939492A3490}">
      <dgm:prSet/>
      <dgm:spPr/>
      <dgm:t>
        <a:bodyPr/>
        <a:lstStyle/>
        <a:p>
          <a:endParaRPr lang="en-US"/>
        </a:p>
      </dgm:t>
    </dgm:pt>
    <dgm:pt modelId="{A4D7F220-CE23-45CE-BFEB-0F3DE72DE38D}">
      <dgm:prSet/>
      <dgm:spPr/>
      <dgm:t>
        <a:bodyPr/>
        <a:lstStyle/>
        <a:p>
          <a:pPr rtl="0"/>
          <a:r>
            <a:rPr lang="en-US" dirty="0"/>
            <a:t>Offer a BAP PROCESS</a:t>
          </a:r>
        </a:p>
      </dgm:t>
    </dgm:pt>
    <dgm:pt modelId="{0F1285CA-8D34-4BEF-A957-E41CD115A95B}" type="parTrans" cxnId="{45748274-0A0E-431C-8601-770B7B0A49D4}">
      <dgm:prSet/>
      <dgm:spPr/>
      <dgm:t>
        <a:bodyPr/>
        <a:lstStyle/>
        <a:p>
          <a:endParaRPr lang="en-US"/>
        </a:p>
      </dgm:t>
    </dgm:pt>
    <dgm:pt modelId="{3978A1FC-B0C1-41EE-B09A-C362AAE3A951}" type="sibTrans" cxnId="{45748274-0A0E-431C-8601-770B7B0A49D4}">
      <dgm:prSet/>
      <dgm:spPr/>
      <dgm:t>
        <a:bodyPr/>
        <a:lstStyle/>
        <a:p>
          <a:endParaRPr lang="en-US"/>
        </a:p>
      </dgm:t>
    </dgm:pt>
    <dgm:pt modelId="{ED76573D-E40F-4F58-84C8-AFE991B59CAF}">
      <dgm:prSet/>
      <dgm:spPr/>
      <dgm:t>
        <a:bodyPr/>
        <a:lstStyle/>
        <a:p>
          <a:pPr rtl="0"/>
          <a:r>
            <a:rPr lang="en-US"/>
            <a:t>STATEMENT OF CHARGES</a:t>
          </a:r>
        </a:p>
      </dgm:t>
    </dgm:pt>
    <dgm:pt modelId="{F60D143A-B7DF-417E-BF13-7B3B11201273}" type="parTrans" cxnId="{B93F85CE-6FEA-4857-8C10-1CE07C093C39}">
      <dgm:prSet/>
      <dgm:spPr/>
      <dgm:t>
        <a:bodyPr/>
        <a:lstStyle/>
        <a:p>
          <a:endParaRPr lang="en-US"/>
        </a:p>
      </dgm:t>
    </dgm:pt>
    <dgm:pt modelId="{93131D67-8101-425E-9B58-0065CE7032A3}" type="sibTrans" cxnId="{B93F85CE-6FEA-4857-8C10-1CE07C093C39}">
      <dgm:prSet/>
      <dgm:spPr/>
      <dgm:t>
        <a:bodyPr/>
        <a:lstStyle/>
        <a:p>
          <a:endParaRPr lang="en-US"/>
        </a:p>
      </dgm:t>
    </dgm:pt>
    <dgm:pt modelId="{33FABF2E-7484-4232-9B62-F52C1296A035}">
      <dgm:prSet/>
      <dgm:spPr/>
      <dgm:t>
        <a:bodyPr/>
        <a:lstStyle/>
        <a:p>
          <a:pPr rtl="0"/>
          <a:r>
            <a:rPr lang="en-US"/>
            <a:t>Offer Hearing to Dispute Charges</a:t>
          </a:r>
        </a:p>
      </dgm:t>
    </dgm:pt>
    <dgm:pt modelId="{9E133A90-E5DC-4AF8-822A-CCE8A8B22544}" type="parTrans" cxnId="{F9F8B1C4-9890-4007-B308-7BEF560DF0EC}">
      <dgm:prSet/>
      <dgm:spPr/>
      <dgm:t>
        <a:bodyPr/>
        <a:lstStyle/>
        <a:p>
          <a:endParaRPr lang="en-US"/>
        </a:p>
      </dgm:t>
    </dgm:pt>
    <dgm:pt modelId="{6DB6A702-D457-4567-9B89-388BC3952758}" type="sibTrans" cxnId="{F9F8B1C4-9890-4007-B308-7BEF560DF0EC}">
      <dgm:prSet/>
      <dgm:spPr/>
      <dgm:t>
        <a:bodyPr/>
        <a:lstStyle/>
        <a:p>
          <a:endParaRPr lang="en-US"/>
        </a:p>
      </dgm:t>
    </dgm:pt>
    <dgm:pt modelId="{7F126015-3EFF-4C8E-83A0-521CD52D39EA}">
      <dgm:prSet/>
      <dgm:spPr/>
      <dgm:t>
        <a:bodyPr/>
        <a:lstStyle/>
        <a:p>
          <a:pPr rtl="0"/>
          <a:r>
            <a:rPr lang="en-US" dirty="0"/>
            <a:t>Licensees</a:t>
          </a:r>
        </a:p>
      </dgm:t>
    </dgm:pt>
    <dgm:pt modelId="{F7ED8BBA-1934-431A-92E6-10CEA6ADB64E}" type="parTrans" cxnId="{E1F1DC70-5AD2-4701-9F0E-AD2891051C6C}">
      <dgm:prSet/>
      <dgm:spPr/>
      <dgm:t>
        <a:bodyPr/>
        <a:lstStyle/>
        <a:p>
          <a:endParaRPr lang="en-US"/>
        </a:p>
      </dgm:t>
    </dgm:pt>
    <dgm:pt modelId="{1977FF49-C221-4DFE-81B8-FD95C9B53B15}" type="sibTrans" cxnId="{E1F1DC70-5AD2-4701-9F0E-AD2891051C6C}">
      <dgm:prSet/>
      <dgm:spPr/>
      <dgm:t>
        <a:bodyPr/>
        <a:lstStyle/>
        <a:p>
          <a:endParaRPr lang="en-US"/>
        </a:p>
      </dgm:t>
    </dgm:pt>
    <dgm:pt modelId="{F8FE06DE-2D81-4FF2-8DF3-12F156F6542A}">
      <dgm:prSet/>
      <dgm:spPr/>
      <dgm:t>
        <a:bodyPr/>
        <a:lstStyle/>
        <a:p>
          <a:pPr rtl="0"/>
          <a:r>
            <a:rPr lang="en-US"/>
            <a:t>Unlicensed Practice</a:t>
          </a:r>
        </a:p>
      </dgm:t>
    </dgm:pt>
    <dgm:pt modelId="{C804E632-DF39-4EF6-B563-DBF230F6E353}" type="parTrans" cxnId="{03230164-92C6-42E4-85C2-4DF955C1F064}">
      <dgm:prSet/>
      <dgm:spPr/>
      <dgm:t>
        <a:bodyPr/>
        <a:lstStyle/>
        <a:p>
          <a:endParaRPr lang="en-US"/>
        </a:p>
      </dgm:t>
    </dgm:pt>
    <dgm:pt modelId="{BF5CD000-D8B9-4919-BCBF-BB341EF60763}" type="sibTrans" cxnId="{03230164-92C6-42E4-85C2-4DF955C1F064}">
      <dgm:prSet/>
      <dgm:spPr/>
      <dgm:t>
        <a:bodyPr/>
        <a:lstStyle/>
        <a:p>
          <a:endParaRPr lang="en-US"/>
        </a:p>
      </dgm:t>
    </dgm:pt>
    <dgm:pt modelId="{E043DAA1-EA3D-4731-9A82-B66CBC2B5627}">
      <dgm:prSet/>
      <dgm:spPr/>
      <dgm:t>
        <a:bodyPr/>
        <a:lstStyle/>
        <a:p>
          <a:pPr rtl="0"/>
          <a:r>
            <a:rPr lang="en-US"/>
            <a:t>CEASE AND DESIST ORDERS</a:t>
          </a:r>
        </a:p>
      </dgm:t>
    </dgm:pt>
    <dgm:pt modelId="{6C604334-1B65-4A89-9D41-317AE264754E}" type="parTrans" cxnId="{EE375EFA-EE8E-4826-8E4A-04E4D106AE2A}">
      <dgm:prSet/>
      <dgm:spPr/>
      <dgm:t>
        <a:bodyPr/>
        <a:lstStyle/>
        <a:p>
          <a:endParaRPr lang="en-US"/>
        </a:p>
      </dgm:t>
    </dgm:pt>
    <dgm:pt modelId="{781C2CBB-EA00-41DE-A076-8A6E88BB171E}" type="sibTrans" cxnId="{EE375EFA-EE8E-4826-8E4A-04E4D106AE2A}">
      <dgm:prSet/>
      <dgm:spPr/>
      <dgm:t>
        <a:bodyPr/>
        <a:lstStyle/>
        <a:p>
          <a:endParaRPr lang="en-US"/>
        </a:p>
      </dgm:t>
    </dgm:pt>
    <dgm:pt modelId="{CE4EE9C5-BBC7-4698-8BC5-2FC7D3D80CB6}">
      <dgm:prSet/>
      <dgm:spPr/>
      <dgm:t>
        <a:bodyPr/>
        <a:lstStyle/>
        <a:p>
          <a:pPr rtl="0"/>
          <a:r>
            <a:rPr lang="en-US"/>
            <a:t>Require a Prompt Hearing</a:t>
          </a:r>
        </a:p>
      </dgm:t>
    </dgm:pt>
    <dgm:pt modelId="{2C4A3614-81E0-4C96-AE28-DF8C2BD4D7F2}" type="parTrans" cxnId="{C4F3C66B-F0D4-472C-8393-A351E7BA649C}">
      <dgm:prSet/>
      <dgm:spPr/>
      <dgm:t>
        <a:bodyPr/>
        <a:lstStyle/>
        <a:p>
          <a:endParaRPr lang="en-US"/>
        </a:p>
      </dgm:t>
    </dgm:pt>
    <dgm:pt modelId="{F456F2E3-0101-4BE3-B267-03278D8F7446}" type="sibTrans" cxnId="{C4F3C66B-F0D4-472C-8393-A351E7BA649C}">
      <dgm:prSet/>
      <dgm:spPr/>
      <dgm:t>
        <a:bodyPr/>
        <a:lstStyle/>
        <a:p>
          <a:endParaRPr lang="en-US"/>
        </a:p>
      </dgm:t>
    </dgm:pt>
    <dgm:pt modelId="{FA24E92A-25A7-43B7-BF69-01E4557502A0}">
      <dgm:prSet/>
      <dgm:spPr/>
      <dgm:t>
        <a:bodyPr/>
        <a:lstStyle/>
        <a:p>
          <a:pPr rtl="0"/>
          <a:r>
            <a:rPr lang="en-US" dirty="0"/>
            <a:t>Give it a case number</a:t>
          </a:r>
        </a:p>
      </dgm:t>
    </dgm:pt>
    <dgm:pt modelId="{ADB0B7B0-9190-4B94-BB98-0FBE64C03803}" type="parTrans" cxnId="{B78A53B9-88AB-482E-A477-A4E3CC4EBF38}">
      <dgm:prSet/>
      <dgm:spPr/>
    </dgm:pt>
    <dgm:pt modelId="{F86B0C9E-6530-4B4C-A2DF-95C260D14F9E}" type="sibTrans" cxnId="{B78A53B9-88AB-482E-A477-A4E3CC4EBF38}">
      <dgm:prSet/>
      <dgm:spPr/>
    </dgm:pt>
    <dgm:pt modelId="{59482AD2-AB7C-43CA-A407-2F430F270F0E}" type="pres">
      <dgm:prSet presAssocID="{C5652287-3173-4167-825B-C7A115C3C562}" presName="Name0" presStyleCnt="0">
        <dgm:presLayoutVars>
          <dgm:dir/>
          <dgm:animLvl val="lvl"/>
          <dgm:resizeHandles val="exact"/>
        </dgm:presLayoutVars>
      </dgm:prSet>
      <dgm:spPr/>
    </dgm:pt>
    <dgm:pt modelId="{A4D0C216-1A36-4934-9342-BE00571F090F}" type="pres">
      <dgm:prSet presAssocID="{376419E6-49EE-4D00-891E-08E4E8C971B8}" presName="linNode" presStyleCnt="0"/>
      <dgm:spPr/>
    </dgm:pt>
    <dgm:pt modelId="{10B27581-F38D-4251-B2C3-D50AD4F1F0BD}" type="pres">
      <dgm:prSet presAssocID="{376419E6-49EE-4D00-891E-08E4E8C971B8}" presName="parentText" presStyleLbl="node1" presStyleIdx="0" presStyleCnt="3">
        <dgm:presLayoutVars>
          <dgm:chMax val="1"/>
          <dgm:bulletEnabled val="1"/>
        </dgm:presLayoutVars>
      </dgm:prSet>
      <dgm:spPr/>
    </dgm:pt>
    <dgm:pt modelId="{537CBF21-17D6-417A-A274-074DEFC88DF3}" type="pres">
      <dgm:prSet presAssocID="{376419E6-49EE-4D00-891E-08E4E8C971B8}" presName="descendantText" presStyleLbl="alignAccFollowNode1" presStyleIdx="0" presStyleCnt="3">
        <dgm:presLayoutVars>
          <dgm:bulletEnabled val="1"/>
        </dgm:presLayoutVars>
      </dgm:prSet>
      <dgm:spPr/>
    </dgm:pt>
    <dgm:pt modelId="{4416A366-92E6-48B8-8893-ACA26174AD80}" type="pres">
      <dgm:prSet presAssocID="{6D696726-0C97-4472-8118-8A97634DB8AD}" presName="sp" presStyleCnt="0"/>
      <dgm:spPr/>
    </dgm:pt>
    <dgm:pt modelId="{33411B7E-C64A-4E06-8E55-FE4567F3B13D}" type="pres">
      <dgm:prSet presAssocID="{ED76573D-E40F-4F58-84C8-AFE991B59CAF}" presName="linNode" presStyleCnt="0"/>
      <dgm:spPr/>
    </dgm:pt>
    <dgm:pt modelId="{707699B2-E16B-4E2C-A675-AC0EFF65A4EC}" type="pres">
      <dgm:prSet presAssocID="{ED76573D-E40F-4F58-84C8-AFE991B59CAF}" presName="parentText" presStyleLbl="node1" presStyleIdx="1" presStyleCnt="3">
        <dgm:presLayoutVars>
          <dgm:chMax val="1"/>
          <dgm:bulletEnabled val="1"/>
        </dgm:presLayoutVars>
      </dgm:prSet>
      <dgm:spPr/>
    </dgm:pt>
    <dgm:pt modelId="{4FE1A927-3522-4084-B3A9-14A1A19568F6}" type="pres">
      <dgm:prSet presAssocID="{ED76573D-E40F-4F58-84C8-AFE991B59CAF}" presName="descendantText" presStyleLbl="alignAccFollowNode1" presStyleIdx="1" presStyleCnt="3">
        <dgm:presLayoutVars>
          <dgm:bulletEnabled val="1"/>
        </dgm:presLayoutVars>
      </dgm:prSet>
      <dgm:spPr/>
    </dgm:pt>
    <dgm:pt modelId="{58BC1AD8-3051-496C-9649-7A64907F5D88}" type="pres">
      <dgm:prSet presAssocID="{93131D67-8101-425E-9B58-0065CE7032A3}" presName="sp" presStyleCnt="0"/>
      <dgm:spPr/>
    </dgm:pt>
    <dgm:pt modelId="{06957114-44AD-4C58-9AA8-BF794DEAA857}" type="pres">
      <dgm:prSet presAssocID="{E043DAA1-EA3D-4731-9A82-B66CBC2B5627}" presName="linNode" presStyleCnt="0"/>
      <dgm:spPr/>
    </dgm:pt>
    <dgm:pt modelId="{922B956C-97EC-4E3C-BFE6-485DB16A397E}" type="pres">
      <dgm:prSet presAssocID="{E043DAA1-EA3D-4731-9A82-B66CBC2B5627}" presName="parentText" presStyleLbl="node1" presStyleIdx="2" presStyleCnt="3">
        <dgm:presLayoutVars>
          <dgm:chMax val="1"/>
          <dgm:bulletEnabled val="1"/>
        </dgm:presLayoutVars>
      </dgm:prSet>
      <dgm:spPr/>
    </dgm:pt>
    <dgm:pt modelId="{D30898F3-DAD9-4CD1-B54D-773966AC6ABA}" type="pres">
      <dgm:prSet presAssocID="{E043DAA1-EA3D-4731-9A82-B66CBC2B5627}" presName="descendantText" presStyleLbl="alignAccFollowNode1" presStyleIdx="2" presStyleCnt="3">
        <dgm:presLayoutVars>
          <dgm:bulletEnabled val="1"/>
        </dgm:presLayoutVars>
      </dgm:prSet>
      <dgm:spPr/>
    </dgm:pt>
  </dgm:ptLst>
  <dgm:cxnLst>
    <dgm:cxn modelId="{0F86D71B-7A00-4949-9CED-31E9109882E4}" type="presOf" srcId="{CE4EE9C5-BBC7-4698-8BC5-2FC7D3D80CB6}" destId="{D30898F3-DAD9-4CD1-B54D-773966AC6ABA}" srcOrd="0" destOrd="0" presId="urn:microsoft.com/office/officeart/2005/8/layout/vList5"/>
    <dgm:cxn modelId="{A41A281E-E66B-4C11-A4A6-B4748B5E98D7}" type="presOf" srcId="{ED76573D-E40F-4F58-84C8-AFE991B59CAF}" destId="{707699B2-E16B-4E2C-A675-AC0EFF65A4EC}" srcOrd="0" destOrd="0" presId="urn:microsoft.com/office/officeart/2005/8/layout/vList5"/>
    <dgm:cxn modelId="{C3254D5B-AB37-432B-89E7-180DDAEE983A}" type="presOf" srcId="{A4D7F220-CE23-45CE-BFEB-0F3DE72DE38D}" destId="{537CBF21-17D6-417A-A274-074DEFC88DF3}" srcOrd="0" destOrd="0" presId="urn:microsoft.com/office/officeart/2005/8/layout/vList5"/>
    <dgm:cxn modelId="{1EC33E63-926B-4174-8E72-E290A958436E}" type="presOf" srcId="{E043DAA1-EA3D-4731-9A82-B66CBC2B5627}" destId="{922B956C-97EC-4E3C-BFE6-485DB16A397E}" srcOrd="0" destOrd="0" presId="urn:microsoft.com/office/officeart/2005/8/layout/vList5"/>
    <dgm:cxn modelId="{03230164-92C6-42E4-85C2-4DF955C1F064}" srcId="{ED76573D-E40F-4F58-84C8-AFE991B59CAF}" destId="{F8FE06DE-2D81-4FF2-8DF3-12F156F6542A}" srcOrd="2" destOrd="0" parTransId="{C804E632-DF39-4EF6-B563-DBF230F6E353}" sibTransId="{BF5CD000-D8B9-4919-BCBF-BB341EF60763}"/>
    <dgm:cxn modelId="{C4F3C66B-F0D4-472C-8393-A351E7BA649C}" srcId="{E043DAA1-EA3D-4731-9A82-B66CBC2B5627}" destId="{CE4EE9C5-BBC7-4698-8BC5-2FC7D3D80CB6}" srcOrd="0" destOrd="0" parTransId="{2C4A3614-81E0-4C96-AE28-DF8C2BD4D7F2}" sibTransId="{F456F2E3-0101-4BE3-B267-03278D8F7446}"/>
    <dgm:cxn modelId="{A79E3F50-97E1-4A43-9E5F-D3744381EDD2}" type="presOf" srcId="{376419E6-49EE-4D00-891E-08E4E8C971B8}" destId="{10B27581-F38D-4251-B2C3-D50AD4F1F0BD}" srcOrd="0" destOrd="0" presId="urn:microsoft.com/office/officeart/2005/8/layout/vList5"/>
    <dgm:cxn modelId="{E1F1DC70-5AD2-4701-9F0E-AD2891051C6C}" srcId="{ED76573D-E40F-4F58-84C8-AFE991B59CAF}" destId="{7F126015-3EFF-4C8E-83A0-521CD52D39EA}" srcOrd="1" destOrd="0" parTransId="{F7ED8BBA-1934-431A-92E6-10CEA6ADB64E}" sibTransId="{1977FF49-C221-4DFE-81B8-FD95C9B53B15}"/>
    <dgm:cxn modelId="{45748274-0A0E-431C-8601-770B7B0A49D4}" srcId="{376419E6-49EE-4D00-891E-08E4E8C971B8}" destId="{A4D7F220-CE23-45CE-BFEB-0F3DE72DE38D}" srcOrd="0" destOrd="0" parTransId="{0F1285CA-8D34-4BEF-A957-E41CD115A95B}" sibTransId="{3978A1FC-B0C1-41EE-B09A-C362AAE3A951}"/>
    <dgm:cxn modelId="{7DDFE976-A0B4-4CB4-84CC-447634DF1720}" type="presOf" srcId="{33FABF2E-7484-4232-9B62-F52C1296A035}" destId="{4FE1A927-3522-4084-B3A9-14A1A19568F6}" srcOrd="0" destOrd="0" presId="urn:microsoft.com/office/officeart/2005/8/layout/vList5"/>
    <dgm:cxn modelId="{85015E9F-C0F4-4425-9D0A-5939492A3490}" srcId="{C5652287-3173-4167-825B-C7A115C3C562}" destId="{376419E6-49EE-4D00-891E-08E4E8C971B8}" srcOrd="0" destOrd="0" parTransId="{93CAEB89-1F93-4565-8E59-3FF360FCA31D}" sibTransId="{6D696726-0C97-4472-8118-8A97634DB8AD}"/>
    <dgm:cxn modelId="{B78A53B9-88AB-482E-A477-A4E3CC4EBF38}" srcId="{376419E6-49EE-4D00-891E-08E4E8C971B8}" destId="{FA24E92A-25A7-43B7-BF69-01E4557502A0}" srcOrd="1" destOrd="0" parTransId="{ADB0B7B0-9190-4B94-BB98-0FBE64C03803}" sibTransId="{F86B0C9E-6530-4B4C-A2DF-95C260D14F9E}"/>
    <dgm:cxn modelId="{F9F8B1C4-9890-4007-B308-7BEF560DF0EC}" srcId="{ED76573D-E40F-4F58-84C8-AFE991B59CAF}" destId="{33FABF2E-7484-4232-9B62-F52C1296A035}" srcOrd="0" destOrd="0" parTransId="{9E133A90-E5DC-4AF8-822A-CCE8A8B22544}" sibTransId="{6DB6A702-D457-4567-9B89-388BC3952758}"/>
    <dgm:cxn modelId="{B93F85CE-6FEA-4857-8C10-1CE07C093C39}" srcId="{C5652287-3173-4167-825B-C7A115C3C562}" destId="{ED76573D-E40F-4F58-84C8-AFE991B59CAF}" srcOrd="1" destOrd="0" parTransId="{F60D143A-B7DF-417E-BF13-7B3B11201273}" sibTransId="{93131D67-8101-425E-9B58-0065CE7032A3}"/>
    <dgm:cxn modelId="{4634E9D4-A1B6-417F-8449-DDE769E0D68B}" type="presOf" srcId="{C5652287-3173-4167-825B-C7A115C3C562}" destId="{59482AD2-AB7C-43CA-A407-2F430F270F0E}" srcOrd="0" destOrd="0" presId="urn:microsoft.com/office/officeart/2005/8/layout/vList5"/>
    <dgm:cxn modelId="{D36861D7-0DB4-4EF5-B35D-7EE16F75B6E3}" type="presOf" srcId="{FA24E92A-25A7-43B7-BF69-01E4557502A0}" destId="{537CBF21-17D6-417A-A274-074DEFC88DF3}" srcOrd="0" destOrd="1" presId="urn:microsoft.com/office/officeart/2005/8/layout/vList5"/>
    <dgm:cxn modelId="{8030D0DA-EFA9-4133-84E6-202D1DC0F55E}" type="presOf" srcId="{7F126015-3EFF-4C8E-83A0-521CD52D39EA}" destId="{4FE1A927-3522-4084-B3A9-14A1A19568F6}" srcOrd="0" destOrd="1" presId="urn:microsoft.com/office/officeart/2005/8/layout/vList5"/>
    <dgm:cxn modelId="{AF2B37FA-6A4A-4073-A2B0-43617581C82A}" type="presOf" srcId="{F8FE06DE-2D81-4FF2-8DF3-12F156F6542A}" destId="{4FE1A927-3522-4084-B3A9-14A1A19568F6}" srcOrd="0" destOrd="2" presId="urn:microsoft.com/office/officeart/2005/8/layout/vList5"/>
    <dgm:cxn modelId="{EE375EFA-EE8E-4826-8E4A-04E4D106AE2A}" srcId="{C5652287-3173-4167-825B-C7A115C3C562}" destId="{E043DAA1-EA3D-4731-9A82-B66CBC2B5627}" srcOrd="2" destOrd="0" parTransId="{6C604334-1B65-4A89-9D41-317AE264754E}" sibTransId="{781C2CBB-EA00-41DE-A076-8A6E88BB171E}"/>
    <dgm:cxn modelId="{1EE8622E-2F08-403D-A4F7-201EA480D18C}" type="presParOf" srcId="{59482AD2-AB7C-43CA-A407-2F430F270F0E}" destId="{A4D0C216-1A36-4934-9342-BE00571F090F}" srcOrd="0" destOrd="0" presId="urn:microsoft.com/office/officeart/2005/8/layout/vList5"/>
    <dgm:cxn modelId="{1C2B775F-890E-449C-8AA7-9A39AC700FF7}" type="presParOf" srcId="{A4D0C216-1A36-4934-9342-BE00571F090F}" destId="{10B27581-F38D-4251-B2C3-D50AD4F1F0BD}" srcOrd="0" destOrd="0" presId="urn:microsoft.com/office/officeart/2005/8/layout/vList5"/>
    <dgm:cxn modelId="{98ACB7AB-C4A7-4990-BF9E-884529BE8042}" type="presParOf" srcId="{A4D0C216-1A36-4934-9342-BE00571F090F}" destId="{537CBF21-17D6-417A-A274-074DEFC88DF3}" srcOrd="1" destOrd="0" presId="urn:microsoft.com/office/officeart/2005/8/layout/vList5"/>
    <dgm:cxn modelId="{8ED3080F-BA9F-4B2C-8EEB-B7B6E8B96AB1}" type="presParOf" srcId="{59482AD2-AB7C-43CA-A407-2F430F270F0E}" destId="{4416A366-92E6-48B8-8893-ACA26174AD80}" srcOrd="1" destOrd="0" presId="urn:microsoft.com/office/officeart/2005/8/layout/vList5"/>
    <dgm:cxn modelId="{4797CEFE-90E6-4CD1-ADDA-938AA2420659}" type="presParOf" srcId="{59482AD2-AB7C-43CA-A407-2F430F270F0E}" destId="{33411B7E-C64A-4E06-8E55-FE4567F3B13D}" srcOrd="2" destOrd="0" presId="urn:microsoft.com/office/officeart/2005/8/layout/vList5"/>
    <dgm:cxn modelId="{8A3EC76B-F6DB-41EA-98D2-4B3E9A0C68A3}" type="presParOf" srcId="{33411B7E-C64A-4E06-8E55-FE4567F3B13D}" destId="{707699B2-E16B-4E2C-A675-AC0EFF65A4EC}" srcOrd="0" destOrd="0" presId="urn:microsoft.com/office/officeart/2005/8/layout/vList5"/>
    <dgm:cxn modelId="{6F36610C-45FA-4153-920C-25D5A4CBFA66}" type="presParOf" srcId="{33411B7E-C64A-4E06-8E55-FE4567F3B13D}" destId="{4FE1A927-3522-4084-B3A9-14A1A19568F6}" srcOrd="1" destOrd="0" presId="urn:microsoft.com/office/officeart/2005/8/layout/vList5"/>
    <dgm:cxn modelId="{D30160B1-5573-4A4E-B7A4-48875DD9EF56}" type="presParOf" srcId="{59482AD2-AB7C-43CA-A407-2F430F270F0E}" destId="{58BC1AD8-3051-496C-9649-7A64907F5D88}" srcOrd="3" destOrd="0" presId="urn:microsoft.com/office/officeart/2005/8/layout/vList5"/>
    <dgm:cxn modelId="{8735E151-C375-412C-95AC-F4489CBCA0DC}" type="presParOf" srcId="{59482AD2-AB7C-43CA-A407-2F430F270F0E}" destId="{06957114-44AD-4C58-9AA8-BF794DEAA857}" srcOrd="4" destOrd="0" presId="urn:microsoft.com/office/officeart/2005/8/layout/vList5"/>
    <dgm:cxn modelId="{6FACEB86-AC9A-4CAA-A1F4-D0D4721F7C01}" type="presParOf" srcId="{06957114-44AD-4C58-9AA8-BF794DEAA857}" destId="{922B956C-97EC-4E3C-BFE6-485DB16A397E}" srcOrd="0" destOrd="0" presId="urn:microsoft.com/office/officeart/2005/8/layout/vList5"/>
    <dgm:cxn modelId="{0D99D5E2-65D6-4CD0-BB1F-2197B06E20DA}" type="presParOf" srcId="{06957114-44AD-4C58-9AA8-BF794DEAA857}" destId="{D30898F3-DAD9-4CD1-B54D-773966AC6AB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CB135-82BA-4D1E-9873-183EB9F7C145}">
      <dsp:nvSpPr>
        <dsp:cNvPr id="0" name=""/>
        <dsp:cNvSpPr/>
      </dsp:nvSpPr>
      <dsp:spPr>
        <a:xfrm>
          <a:off x="1420052" y="0"/>
          <a:ext cx="4116643" cy="4116643"/>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E0DCF-10F2-46D6-8C85-EEFC65A584F0}">
      <dsp:nvSpPr>
        <dsp:cNvPr id="0" name=""/>
        <dsp:cNvSpPr/>
      </dsp:nvSpPr>
      <dsp:spPr>
        <a:xfrm>
          <a:off x="3142736" y="459189"/>
          <a:ext cx="4307531" cy="47437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Enforcement Overview</a:t>
          </a:r>
        </a:p>
      </dsp:txBody>
      <dsp:txXfrm>
        <a:off x="3165893" y="482346"/>
        <a:ext cx="4261217" cy="428064"/>
      </dsp:txXfrm>
    </dsp:sp>
    <dsp:sp modelId="{333C6638-1BB7-4672-AA2B-8C1F2861920C}">
      <dsp:nvSpPr>
        <dsp:cNvPr id="0" name=""/>
        <dsp:cNvSpPr/>
      </dsp:nvSpPr>
      <dsp:spPr>
        <a:xfrm>
          <a:off x="3419027" y="998922"/>
          <a:ext cx="3978646" cy="47437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Process Roles and Responsibilities</a:t>
          </a:r>
        </a:p>
      </dsp:txBody>
      <dsp:txXfrm>
        <a:off x="3442184" y="1022079"/>
        <a:ext cx="3932332" cy="428064"/>
      </dsp:txXfrm>
    </dsp:sp>
    <dsp:sp modelId="{A0207083-5B93-40D4-B80F-D12FB28AF917}">
      <dsp:nvSpPr>
        <dsp:cNvPr id="0" name=""/>
        <dsp:cNvSpPr/>
      </dsp:nvSpPr>
      <dsp:spPr>
        <a:xfrm>
          <a:off x="3457211" y="1550971"/>
          <a:ext cx="3915444" cy="47437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Standard of Care and Due Process </a:t>
          </a:r>
        </a:p>
      </dsp:txBody>
      <dsp:txXfrm>
        <a:off x="3480368" y="1574128"/>
        <a:ext cx="3869130" cy="428064"/>
      </dsp:txXfrm>
    </dsp:sp>
    <dsp:sp modelId="{1CC452F2-8CF8-4A79-98CB-060119BED176}">
      <dsp:nvSpPr>
        <dsp:cNvPr id="0" name=""/>
        <dsp:cNvSpPr/>
      </dsp:nvSpPr>
      <dsp:spPr>
        <a:xfrm>
          <a:off x="3476905" y="2085491"/>
          <a:ext cx="3902332" cy="56094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Best Practices in Drafting </a:t>
          </a:r>
          <a:r>
            <a:rPr lang="en-US" sz="1100" kern="1200" dirty="0"/>
            <a:t>Case Manager Worksheet, Letters of Education, Statements of Charges</a:t>
          </a:r>
          <a:endParaRPr lang="en-US" sz="1400" kern="1200" dirty="0"/>
        </a:p>
      </dsp:txBody>
      <dsp:txXfrm>
        <a:off x="3504288" y="2112874"/>
        <a:ext cx="3847566" cy="506182"/>
      </dsp:txXfrm>
    </dsp:sp>
    <dsp:sp modelId="{98C75953-1072-4B6C-AC74-40DA80694F1B}">
      <dsp:nvSpPr>
        <dsp:cNvPr id="0" name=""/>
        <dsp:cNvSpPr/>
      </dsp:nvSpPr>
      <dsp:spPr>
        <a:xfrm>
          <a:off x="3476919" y="2773758"/>
          <a:ext cx="3941800" cy="47437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BAP Process Overview</a:t>
          </a:r>
        </a:p>
      </dsp:txBody>
      <dsp:txXfrm>
        <a:off x="3500076" y="2796915"/>
        <a:ext cx="3895486" cy="428064"/>
      </dsp:txXfrm>
    </dsp:sp>
    <dsp:sp modelId="{61EDD8B8-71EA-4096-878F-A26DAC2D9E26}">
      <dsp:nvSpPr>
        <dsp:cNvPr id="0" name=""/>
        <dsp:cNvSpPr/>
      </dsp:nvSpPr>
      <dsp:spPr>
        <a:xfrm>
          <a:off x="3232228" y="3406394"/>
          <a:ext cx="4431181" cy="474378"/>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Highlights OPMA, PRA, SharePoint</a:t>
          </a:r>
        </a:p>
      </dsp:txBody>
      <dsp:txXfrm>
        <a:off x="3255385" y="3429551"/>
        <a:ext cx="4384867" cy="4280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89D4E-3375-46A7-9AF1-DE0CCE4EF8A3}">
      <dsp:nvSpPr>
        <dsp:cNvPr id="0" name=""/>
        <dsp:cNvSpPr/>
      </dsp:nvSpPr>
      <dsp:spPr>
        <a:xfrm rot="10800000">
          <a:off x="2014710" y="197243"/>
          <a:ext cx="7204217" cy="856658"/>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349"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Board does not represent the Complainant  </a:t>
          </a:r>
        </a:p>
        <a:p>
          <a:pPr marL="0" lvl="0" indent="0" algn="ctr" defTabSz="1066800" rtl="0">
            <a:lnSpc>
              <a:spcPct val="90000"/>
            </a:lnSpc>
            <a:spcBef>
              <a:spcPct val="0"/>
            </a:spcBef>
            <a:spcAft>
              <a:spcPct val="35000"/>
            </a:spcAft>
            <a:buNone/>
          </a:pPr>
          <a:r>
            <a:rPr lang="en-US" sz="2000" kern="1200" dirty="0"/>
            <a:t>Or the Respondent. Begin neutral</a:t>
          </a:r>
        </a:p>
      </dsp:txBody>
      <dsp:txXfrm rot="10800000">
        <a:off x="2228874" y="197243"/>
        <a:ext cx="6990053" cy="856658"/>
      </dsp:txXfrm>
    </dsp:sp>
    <dsp:sp modelId="{A303C949-BE88-4078-B9C8-21447834D207}">
      <dsp:nvSpPr>
        <dsp:cNvPr id="0" name=""/>
        <dsp:cNvSpPr/>
      </dsp:nvSpPr>
      <dsp:spPr>
        <a:xfrm>
          <a:off x="0" y="0"/>
          <a:ext cx="1775624" cy="132934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6000" r="-3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183D87-C811-422B-AF60-74BD9B577746}">
      <dsp:nvSpPr>
        <dsp:cNvPr id="0" name=""/>
        <dsp:cNvSpPr/>
      </dsp:nvSpPr>
      <dsp:spPr>
        <a:xfrm rot="10800000">
          <a:off x="2033732" y="1800612"/>
          <a:ext cx="7233469" cy="806124"/>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349"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Be clear and firm with Complainant</a:t>
          </a:r>
        </a:p>
        <a:p>
          <a:pPr marL="0" lvl="0" indent="0" algn="ctr" defTabSz="1066800" rtl="0">
            <a:lnSpc>
              <a:spcPct val="90000"/>
            </a:lnSpc>
            <a:spcBef>
              <a:spcPct val="0"/>
            </a:spcBef>
            <a:spcAft>
              <a:spcPct val="35000"/>
            </a:spcAft>
            <a:buNone/>
          </a:pPr>
          <a:r>
            <a:rPr lang="en-US" sz="2000" kern="1200" dirty="0"/>
            <a:t>Explain What to Expect</a:t>
          </a:r>
        </a:p>
      </dsp:txBody>
      <dsp:txXfrm rot="10800000">
        <a:off x="2235263" y="1800612"/>
        <a:ext cx="7031938" cy="806124"/>
      </dsp:txXfrm>
    </dsp:sp>
    <dsp:sp modelId="{200A57EF-5880-4722-94DC-AD142B5846B6}">
      <dsp:nvSpPr>
        <dsp:cNvPr id="0" name=""/>
        <dsp:cNvSpPr/>
      </dsp:nvSpPr>
      <dsp:spPr>
        <a:xfrm>
          <a:off x="0" y="1462692"/>
          <a:ext cx="1798606" cy="1290531"/>
        </a:xfrm>
        <a:prstGeom prst="ellipse">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16000" b="-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FB2093-C97B-4BB6-BCCB-280AF3BB09EE}">
      <dsp:nvSpPr>
        <dsp:cNvPr id="0" name=""/>
        <dsp:cNvSpPr/>
      </dsp:nvSpPr>
      <dsp:spPr>
        <a:xfrm rot="10800000">
          <a:off x="2000593" y="3169083"/>
          <a:ext cx="7368934" cy="857565"/>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349"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Cannot make the Complainant whole.</a:t>
          </a:r>
        </a:p>
        <a:p>
          <a:pPr marL="0" lvl="0" indent="0" algn="ctr" defTabSz="1066800" rtl="0">
            <a:lnSpc>
              <a:spcPct val="90000"/>
            </a:lnSpc>
            <a:spcBef>
              <a:spcPct val="0"/>
            </a:spcBef>
            <a:spcAft>
              <a:spcPct val="35000"/>
            </a:spcAft>
            <a:buNone/>
          </a:pPr>
          <a:r>
            <a:rPr lang="en-US" sz="2000" kern="1200" dirty="0"/>
            <a:t>Civil Action For Damages</a:t>
          </a:r>
        </a:p>
      </dsp:txBody>
      <dsp:txXfrm rot="10800000">
        <a:off x="2214984" y="3169083"/>
        <a:ext cx="7154543" cy="857565"/>
      </dsp:txXfrm>
    </dsp:sp>
    <dsp:sp modelId="{D3892013-05A5-4BED-BFE5-6623996C22A3}">
      <dsp:nvSpPr>
        <dsp:cNvPr id="0" name=""/>
        <dsp:cNvSpPr/>
      </dsp:nvSpPr>
      <dsp:spPr>
        <a:xfrm>
          <a:off x="0" y="2860370"/>
          <a:ext cx="1906877" cy="1375875"/>
        </a:xfrm>
        <a:prstGeom prst="ellipse">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32000" r="-3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3DFA8-42B2-439C-8C98-CC9915532FDF}">
      <dsp:nvSpPr>
        <dsp:cNvPr id="0" name=""/>
        <dsp:cNvSpPr/>
      </dsp:nvSpPr>
      <dsp:spPr>
        <a:xfrm rot="5400000">
          <a:off x="5268800" y="-2027580"/>
          <a:ext cx="1153867"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Prosecuting AAG: Case specific matters</a:t>
          </a:r>
        </a:p>
        <a:p>
          <a:pPr marL="228600" lvl="1" indent="-228600" algn="l" defTabSz="889000" rtl="0">
            <a:lnSpc>
              <a:spcPct val="90000"/>
            </a:lnSpc>
            <a:spcBef>
              <a:spcPct val="0"/>
            </a:spcBef>
            <a:spcAft>
              <a:spcPct val="15000"/>
            </a:spcAft>
            <a:buChar char="•"/>
          </a:pPr>
          <a:r>
            <a:rPr lang="en-US" sz="2000" kern="1200" dirty="0"/>
            <a:t>Advising AAG:Questions about a process or interpretation of law without the facts. </a:t>
          </a:r>
        </a:p>
      </dsp:txBody>
      <dsp:txXfrm rot="-5400000">
        <a:off x="3094801" y="202746"/>
        <a:ext cx="5445540" cy="1041213"/>
      </dsp:txXfrm>
    </dsp:sp>
    <dsp:sp modelId="{CD5BB7C9-537B-4AD6-B686-35337CE79D06}">
      <dsp:nvSpPr>
        <dsp:cNvPr id="0" name=""/>
        <dsp:cNvSpPr/>
      </dsp:nvSpPr>
      <dsp:spPr>
        <a:xfrm>
          <a:off x="0" y="2185"/>
          <a:ext cx="3094800" cy="144233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t>Case specific vs. General </a:t>
          </a:r>
        </a:p>
      </dsp:txBody>
      <dsp:txXfrm>
        <a:off x="70409" y="72594"/>
        <a:ext cx="2953982" cy="1301516"/>
      </dsp:txXfrm>
    </dsp:sp>
    <dsp:sp modelId="{8FE5BE9B-B238-4444-A162-8863390EDEF8}">
      <dsp:nvSpPr>
        <dsp:cNvPr id="0" name=""/>
        <dsp:cNvSpPr/>
      </dsp:nvSpPr>
      <dsp:spPr>
        <a:xfrm rot="5400000">
          <a:off x="5268800" y="-513129"/>
          <a:ext cx="1153867"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Before SOC to determine substantial evidence</a:t>
          </a:r>
        </a:p>
        <a:p>
          <a:pPr marL="228600" lvl="1" indent="-228600" algn="l" defTabSz="889000" rtl="0">
            <a:lnSpc>
              <a:spcPct val="90000"/>
            </a:lnSpc>
            <a:spcBef>
              <a:spcPct val="0"/>
            </a:spcBef>
            <a:spcAft>
              <a:spcPct val="15000"/>
            </a:spcAft>
            <a:buChar char="•"/>
          </a:pPr>
          <a:r>
            <a:rPr lang="en-US" sz="2000" kern="1200" dirty="0"/>
            <a:t>Again, after 1</a:t>
          </a:r>
          <a:r>
            <a:rPr lang="en-US" sz="2000" kern="1200" baseline="30000" dirty="0"/>
            <a:t>st</a:t>
          </a:r>
          <a:r>
            <a:rPr lang="en-US" sz="2000" kern="1200" dirty="0"/>
            <a:t> Draft of SOC</a:t>
          </a:r>
        </a:p>
      </dsp:txBody>
      <dsp:txXfrm rot="-5400000">
        <a:off x="3094801" y="1717197"/>
        <a:ext cx="5445540" cy="1041213"/>
      </dsp:txXfrm>
    </dsp:sp>
    <dsp:sp modelId="{F358219A-F23E-4469-BB09-12A022535196}">
      <dsp:nvSpPr>
        <dsp:cNvPr id="0" name=""/>
        <dsp:cNvSpPr/>
      </dsp:nvSpPr>
      <dsp:spPr>
        <a:xfrm>
          <a:off x="0" y="1516637"/>
          <a:ext cx="3094800" cy="144233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t>When to bring in the AAG in the enforcement process.</a:t>
          </a:r>
        </a:p>
      </dsp:txBody>
      <dsp:txXfrm>
        <a:off x="70409" y="1587046"/>
        <a:ext cx="2953982" cy="1301516"/>
      </dsp:txXfrm>
    </dsp:sp>
    <dsp:sp modelId="{87A15DC1-932A-42FC-9E12-EBFDE26A1E15}">
      <dsp:nvSpPr>
        <dsp:cNvPr id="0" name=""/>
        <dsp:cNvSpPr/>
      </dsp:nvSpPr>
      <dsp:spPr>
        <a:xfrm>
          <a:off x="0" y="3031088"/>
          <a:ext cx="8552543" cy="144233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t>Best practice – If client advice has been requested, wait for it to be completed before taking action.</a:t>
          </a:r>
        </a:p>
      </dsp:txBody>
      <dsp:txXfrm>
        <a:off x="70409" y="3101497"/>
        <a:ext cx="8411725" cy="13015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655E0-1DE1-465A-A90F-7C11AD4381A2}">
      <dsp:nvSpPr>
        <dsp:cNvPr id="0" name=""/>
        <dsp:cNvSpPr/>
      </dsp:nvSpPr>
      <dsp:spPr>
        <a:xfrm>
          <a:off x="5407041" y="867411"/>
          <a:ext cx="4445933" cy="255519"/>
        </a:xfrm>
        <a:custGeom>
          <a:avLst/>
          <a:gdLst/>
          <a:ahLst/>
          <a:cxnLst/>
          <a:rect l="0" t="0" r="0" b="0"/>
          <a:pathLst>
            <a:path>
              <a:moveTo>
                <a:pt x="0" y="0"/>
              </a:moveTo>
              <a:lnTo>
                <a:pt x="0" y="131638"/>
              </a:lnTo>
              <a:lnTo>
                <a:pt x="4445933" y="131638"/>
              </a:lnTo>
              <a:lnTo>
                <a:pt x="4445933" y="25551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D391B-898E-4F5A-BDE0-B65824DCF718}">
      <dsp:nvSpPr>
        <dsp:cNvPr id="0" name=""/>
        <dsp:cNvSpPr/>
      </dsp:nvSpPr>
      <dsp:spPr>
        <a:xfrm>
          <a:off x="5407041" y="867411"/>
          <a:ext cx="2425184" cy="255519"/>
        </a:xfrm>
        <a:custGeom>
          <a:avLst/>
          <a:gdLst/>
          <a:ahLst/>
          <a:cxnLst/>
          <a:rect l="0" t="0" r="0" b="0"/>
          <a:pathLst>
            <a:path>
              <a:moveTo>
                <a:pt x="0" y="0"/>
              </a:moveTo>
              <a:lnTo>
                <a:pt x="0" y="131638"/>
              </a:lnTo>
              <a:lnTo>
                <a:pt x="2425184" y="131638"/>
              </a:lnTo>
              <a:lnTo>
                <a:pt x="2425184" y="25551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AD46F-DBEB-4823-9704-9B7D51C48300}">
      <dsp:nvSpPr>
        <dsp:cNvPr id="0" name=""/>
        <dsp:cNvSpPr/>
      </dsp:nvSpPr>
      <dsp:spPr>
        <a:xfrm>
          <a:off x="5458193" y="1861298"/>
          <a:ext cx="211236" cy="2218061"/>
        </a:xfrm>
        <a:custGeom>
          <a:avLst/>
          <a:gdLst/>
          <a:ahLst/>
          <a:cxnLst/>
          <a:rect l="0" t="0" r="0" b="0"/>
          <a:pathLst>
            <a:path>
              <a:moveTo>
                <a:pt x="0" y="0"/>
              </a:moveTo>
              <a:lnTo>
                <a:pt x="0" y="2218061"/>
              </a:lnTo>
              <a:lnTo>
                <a:pt x="211236" y="2218061"/>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7B35D-7D19-477E-8322-439A1C29552D}">
      <dsp:nvSpPr>
        <dsp:cNvPr id="0" name=""/>
        <dsp:cNvSpPr/>
      </dsp:nvSpPr>
      <dsp:spPr>
        <a:xfrm>
          <a:off x="5458193" y="1861298"/>
          <a:ext cx="211236" cy="1380389"/>
        </a:xfrm>
        <a:custGeom>
          <a:avLst/>
          <a:gdLst/>
          <a:ahLst/>
          <a:cxnLst/>
          <a:rect l="0" t="0" r="0" b="0"/>
          <a:pathLst>
            <a:path>
              <a:moveTo>
                <a:pt x="0" y="0"/>
              </a:moveTo>
              <a:lnTo>
                <a:pt x="0" y="1380389"/>
              </a:lnTo>
              <a:lnTo>
                <a:pt x="211236" y="138038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135FE4-21D8-4184-AD56-360A5C4749C9}">
      <dsp:nvSpPr>
        <dsp:cNvPr id="0" name=""/>
        <dsp:cNvSpPr/>
      </dsp:nvSpPr>
      <dsp:spPr>
        <a:xfrm>
          <a:off x="5458193" y="1861298"/>
          <a:ext cx="211236" cy="542717"/>
        </a:xfrm>
        <a:custGeom>
          <a:avLst/>
          <a:gdLst/>
          <a:ahLst/>
          <a:cxnLst/>
          <a:rect l="0" t="0" r="0" b="0"/>
          <a:pathLst>
            <a:path>
              <a:moveTo>
                <a:pt x="0" y="0"/>
              </a:moveTo>
              <a:lnTo>
                <a:pt x="0" y="542717"/>
              </a:lnTo>
              <a:lnTo>
                <a:pt x="211236" y="54271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47ACA2-B9A7-4F5E-BB43-A0A300570520}">
      <dsp:nvSpPr>
        <dsp:cNvPr id="0" name=""/>
        <dsp:cNvSpPr/>
      </dsp:nvSpPr>
      <dsp:spPr>
        <a:xfrm>
          <a:off x="5407041" y="867411"/>
          <a:ext cx="614450" cy="255519"/>
        </a:xfrm>
        <a:custGeom>
          <a:avLst/>
          <a:gdLst/>
          <a:ahLst/>
          <a:cxnLst/>
          <a:rect l="0" t="0" r="0" b="0"/>
          <a:pathLst>
            <a:path>
              <a:moveTo>
                <a:pt x="0" y="0"/>
              </a:moveTo>
              <a:lnTo>
                <a:pt x="0" y="131638"/>
              </a:lnTo>
              <a:lnTo>
                <a:pt x="614450" y="131638"/>
              </a:lnTo>
              <a:lnTo>
                <a:pt x="614450" y="25551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CF754A-86CB-4E87-B60D-4894117FC249}">
      <dsp:nvSpPr>
        <dsp:cNvPr id="0" name=""/>
        <dsp:cNvSpPr/>
      </dsp:nvSpPr>
      <dsp:spPr>
        <a:xfrm>
          <a:off x="3357785" y="1949837"/>
          <a:ext cx="285303" cy="1380389"/>
        </a:xfrm>
        <a:custGeom>
          <a:avLst/>
          <a:gdLst/>
          <a:ahLst/>
          <a:cxnLst/>
          <a:rect l="0" t="0" r="0" b="0"/>
          <a:pathLst>
            <a:path>
              <a:moveTo>
                <a:pt x="0" y="0"/>
              </a:moveTo>
              <a:lnTo>
                <a:pt x="0" y="1380389"/>
              </a:lnTo>
              <a:lnTo>
                <a:pt x="285303" y="138038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2DE382-48D1-41D1-A6D9-89C7E31FC229}">
      <dsp:nvSpPr>
        <dsp:cNvPr id="0" name=""/>
        <dsp:cNvSpPr/>
      </dsp:nvSpPr>
      <dsp:spPr>
        <a:xfrm>
          <a:off x="3357785" y="1949837"/>
          <a:ext cx="285303" cy="542717"/>
        </a:xfrm>
        <a:custGeom>
          <a:avLst/>
          <a:gdLst/>
          <a:ahLst/>
          <a:cxnLst/>
          <a:rect l="0" t="0" r="0" b="0"/>
          <a:pathLst>
            <a:path>
              <a:moveTo>
                <a:pt x="0" y="0"/>
              </a:moveTo>
              <a:lnTo>
                <a:pt x="0" y="542717"/>
              </a:lnTo>
              <a:lnTo>
                <a:pt x="285303" y="54271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811D7-1169-4516-A2DD-0258E8FC8A11}">
      <dsp:nvSpPr>
        <dsp:cNvPr id="0" name=""/>
        <dsp:cNvSpPr/>
      </dsp:nvSpPr>
      <dsp:spPr>
        <a:xfrm>
          <a:off x="4118594" y="867411"/>
          <a:ext cx="1288446" cy="255519"/>
        </a:xfrm>
        <a:custGeom>
          <a:avLst/>
          <a:gdLst/>
          <a:ahLst/>
          <a:cxnLst/>
          <a:rect l="0" t="0" r="0" b="0"/>
          <a:pathLst>
            <a:path>
              <a:moveTo>
                <a:pt x="1288446" y="0"/>
              </a:moveTo>
              <a:lnTo>
                <a:pt x="1288446" y="131638"/>
              </a:lnTo>
              <a:lnTo>
                <a:pt x="0" y="131638"/>
              </a:lnTo>
              <a:lnTo>
                <a:pt x="0" y="25551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14D545-BA4D-4CDE-B630-8CF220443E79}">
      <dsp:nvSpPr>
        <dsp:cNvPr id="0" name=""/>
        <dsp:cNvSpPr/>
      </dsp:nvSpPr>
      <dsp:spPr>
        <a:xfrm>
          <a:off x="293205" y="2077736"/>
          <a:ext cx="437769" cy="1380389"/>
        </a:xfrm>
        <a:custGeom>
          <a:avLst/>
          <a:gdLst/>
          <a:ahLst/>
          <a:cxnLst/>
          <a:rect l="0" t="0" r="0" b="0"/>
          <a:pathLst>
            <a:path>
              <a:moveTo>
                <a:pt x="0" y="0"/>
              </a:moveTo>
              <a:lnTo>
                <a:pt x="0" y="1380389"/>
              </a:lnTo>
              <a:lnTo>
                <a:pt x="437769" y="138038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539A0-0AF1-4A68-87E6-544F8BFAF937}">
      <dsp:nvSpPr>
        <dsp:cNvPr id="0" name=""/>
        <dsp:cNvSpPr/>
      </dsp:nvSpPr>
      <dsp:spPr>
        <a:xfrm>
          <a:off x="293205" y="2077736"/>
          <a:ext cx="437769" cy="542717"/>
        </a:xfrm>
        <a:custGeom>
          <a:avLst/>
          <a:gdLst/>
          <a:ahLst/>
          <a:cxnLst/>
          <a:rect l="0" t="0" r="0" b="0"/>
          <a:pathLst>
            <a:path>
              <a:moveTo>
                <a:pt x="0" y="0"/>
              </a:moveTo>
              <a:lnTo>
                <a:pt x="0" y="542717"/>
              </a:lnTo>
              <a:lnTo>
                <a:pt x="437769" y="54271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476068-57DA-4ABD-BF51-C4023C0837BF}">
      <dsp:nvSpPr>
        <dsp:cNvPr id="0" name=""/>
        <dsp:cNvSpPr/>
      </dsp:nvSpPr>
      <dsp:spPr>
        <a:xfrm>
          <a:off x="1460590" y="867411"/>
          <a:ext cx="3946450" cy="255519"/>
        </a:xfrm>
        <a:custGeom>
          <a:avLst/>
          <a:gdLst/>
          <a:ahLst/>
          <a:cxnLst/>
          <a:rect l="0" t="0" r="0" b="0"/>
          <a:pathLst>
            <a:path>
              <a:moveTo>
                <a:pt x="3946450" y="0"/>
              </a:moveTo>
              <a:lnTo>
                <a:pt x="3946450" y="131638"/>
              </a:lnTo>
              <a:lnTo>
                <a:pt x="0" y="131638"/>
              </a:lnTo>
              <a:lnTo>
                <a:pt x="0" y="25551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DA9984-1BF0-4B90-8427-8FC7972B6A79}">
      <dsp:nvSpPr>
        <dsp:cNvPr id="0" name=""/>
        <dsp:cNvSpPr/>
      </dsp:nvSpPr>
      <dsp:spPr>
        <a:xfrm>
          <a:off x="4817130" y="277501"/>
          <a:ext cx="1179820" cy="5899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How</a:t>
          </a:r>
        </a:p>
      </dsp:txBody>
      <dsp:txXfrm>
        <a:off x="4817130" y="277501"/>
        <a:ext cx="1179820" cy="589910"/>
      </dsp:txXfrm>
    </dsp:sp>
    <dsp:sp modelId="{6CF31893-570F-4818-A58B-DF281271AC5F}">
      <dsp:nvSpPr>
        <dsp:cNvPr id="0" name=""/>
        <dsp:cNvSpPr/>
      </dsp:nvSpPr>
      <dsp:spPr>
        <a:xfrm>
          <a:off x="1359" y="1122931"/>
          <a:ext cx="2918461" cy="95480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Step 1. Clerk: Give parties the notice of BAP and </a:t>
          </a:r>
          <a:r>
            <a:rPr lang="en-US" sz="1400" b="1" u="sng" kern="1200" dirty="0"/>
            <a:t>request</a:t>
          </a:r>
          <a:r>
            <a:rPr lang="en-US" sz="1400" kern="1200" dirty="0"/>
            <a:t> relevant information, gather and provide to Presiding Officer.</a:t>
          </a:r>
        </a:p>
      </dsp:txBody>
      <dsp:txXfrm>
        <a:off x="1359" y="1122931"/>
        <a:ext cx="2918461" cy="954804"/>
      </dsp:txXfrm>
    </dsp:sp>
    <dsp:sp modelId="{4AFA1625-4680-460C-A03E-544C6A25A278}">
      <dsp:nvSpPr>
        <dsp:cNvPr id="0" name=""/>
        <dsp:cNvSpPr/>
      </dsp:nvSpPr>
      <dsp:spPr>
        <a:xfrm>
          <a:off x="730974" y="2325498"/>
          <a:ext cx="1928227" cy="58991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dirty="0"/>
            <a:t>Board Staff Provide: Correspondence, copies of applications, previous board orders</a:t>
          </a:r>
        </a:p>
      </dsp:txBody>
      <dsp:txXfrm>
        <a:off x="730974" y="2325498"/>
        <a:ext cx="1928227" cy="589910"/>
      </dsp:txXfrm>
    </dsp:sp>
    <dsp:sp modelId="{BCADF898-3970-4BD5-BED6-0AFA7AE9D1BB}">
      <dsp:nvSpPr>
        <dsp:cNvPr id="0" name=""/>
        <dsp:cNvSpPr/>
      </dsp:nvSpPr>
      <dsp:spPr>
        <a:xfrm>
          <a:off x="730974" y="3163170"/>
          <a:ext cx="2417309" cy="58991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dirty="0"/>
            <a:t>Respondent Provide : Request written statement, explanation, supporting documentation </a:t>
          </a:r>
        </a:p>
      </dsp:txBody>
      <dsp:txXfrm>
        <a:off x="730974" y="3163170"/>
        <a:ext cx="2417309" cy="589910"/>
      </dsp:txXfrm>
    </dsp:sp>
    <dsp:sp modelId="{2A40E914-3730-4A1B-BB22-F087FC4ABE6F}">
      <dsp:nvSpPr>
        <dsp:cNvPr id="0" name=""/>
        <dsp:cNvSpPr/>
      </dsp:nvSpPr>
      <dsp:spPr>
        <a:xfrm>
          <a:off x="3167583" y="1122931"/>
          <a:ext cx="1902023" cy="82690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Step 2. Presiding Officer: Review Information</a:t>
          </a:r>
        </a:p>
      </dsp:txBody>
      <dsp:txXfrm>
        <a:off x="3167583" y="1122931"/>
        <a:ext cx="1902023" cy="826906"/>
      </dsp:txXfrm>
    </dsp:sp>
    <dsp:sp modelId="{3C3F2868-CC55-4053-B191-0D8ED217B8A5}">
      <dsp:nvSpPr>
        <dsp:cNvPr id="0" name=""/>
        <dsp:cNvSpPr/>
      </dsp:nvSpPr>
      <dsp:spPr>
        <a:xfrm>
          <a:off x="3643089" y="2197599"/>
          <a:ext cx="1179820" cy="58991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Request further information if needed. </a:t>
          </a:r>
        </a:p>
      </dsp:txBody>
      <dsp:txXfrm>
        <a:off x="3643089" y="2197599"/>
        <a:ext cx="1179820" cy="589910"/>
      </dsp:txXfrm>
    </dsp:sp>
    <dsp:sp modelId="{FAF0032E-0185-42A3-9772-383EBC8C8715}">
      <dsp:nvSpPr>
        <dsp:cNvPr id="0" name=""/>
        <dsp:cNvSpPr/>
      </dsp:nvSpPr>
      <dsp:spPr>
        <a:xfrm>
          <a:off x="3643089" y="3035272"/>
          <a:ext cx="1179820" cy="58991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Determine if appropriate for a BAP.</a:t>
          </a:r>
        </a:p>
      </dsp:txBody>
      <dsp:txXfrm>
        <a:off x="3643089" y="3035272"/>
        <a:ext cx="1179820" cy="589910"/>
      </dsp:txXfrm>
    </dsp:sp>
    <dsp:sp modelId="{A63DB4B6-D8FD-403C-BCA0-D30367FAE0BE}">
      <dsp:nvSpPr>
        <dsp:cNvPr id="0" name=""/>
        <dsp:cNvSpPr/>
      </dsp:nvSpPr>
      <dsp:spPr>
        <a:xfrm>
          <a:off x="5317368" y="1122931"/>
          <a:ext cx="1408245" cy="73836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Step 3. Presiding Officer: Draft an Initial Order </a:t>
          </a:r>
        </a:p>
      </dsp:txBody>
      <dsp:txXfrm>
        <a:off x="5317368" y="1122931"/>
        <a:ext cx="1408245" cy="738366"/>
      </dsp:txXfrm>
    </dsp:sp>
    <dsp:sp modelId="{B196A647-AFED-4FD4-B30A-67481E1D4DF6}">
      <dsp:nvSpPr>
        <dsp:cNvPr id="0" name=""/>
        <dsp:cNvSpPr/>
      </dsp:nvSpPr>
      <dsp:spPr>
        <a:xfrm>
          <a:off x="5669430" y="2109060"/>
          <a:ext cx="2669401" cy="58991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dirty="0"/>
            <a:t>Relevant Facts (location) – One fact per paragraph</a:t>
          </a:r>
        </a:p>
      </dsp:txBody>
      <dsp:txXfrm>
        <a:off x="5669430" y="2109060"/>
        <a:ext cx="2669401" cy="589910"/>
      </dsp:txXfrm>
    </dsp:sp>
    <dsp:sp modelId="{68240FD7-4028-4BBC-B117-A116916BF8AD}">
      <dsp:nvSpPr>
        <dsp:cNvPr id="0" name=""/>
        <dsp:cNvSpPr/>
      </dsp:nvSpPr>
      <dsp:spPr>
        <a:xfrm>
          <a:off x="5669430" y="2946732"/>
          <a:ext cx="2900445" cy="58991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dirty="0"/>
            <a:t>Conclusions of Law -- Uphold or Reverse</a:t>
          </a:r>
        </a:p>
      </dsp:txBody>
      <dsp:txXfrm>
        <a:off x="5669430" y="2946732"/>
        <a:ext cx="2900445" cy="589910"/>
      </dsp:txXfrm>
    </dsp:sp>
    <dsp:sp modelId="{7E207EDD-1C0D-47F3-BD83-DAD010B582CA}">
      <dsp:nvSpPr>
        <dsp:cNvPr id="0" name=""/>
        <dsp:cNvSpPr/>
      </dsp:nvSpPr>
      <dsp:spPr>
        <a:xfrm>
          <a:off x="5669430" y="3784404"/>
          <a:ext cx="3182824" cy="58991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Include rights for review</a:t>
          </a:r>
        </a:p>
      </dsp:txBody>
      <dsp:txXfrm>
        <a:off x="5669430" y="3784404"/>
        <a:ext cx="3182824" cy="589910"/>
      </dsp:txXfrm>
    </dsp:sp>
    <dsp:sp modelId="{2B09F3FF-B5F2-4336-BEBC-255BDADAA977}">
      <dsp:nvSpPr>
        <dsp:cNvPr id="0" name=""/>
        <dsp:cNvSpPr/>
      </dsp:nvSpPr>
      <dsp:spPr>
        <a:xfrm>
          <a:off x="6996181" y="1122931"/>
          <a:ext cx="1672088" cy="79393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Step 4. Clerk and Presiding Officer: Obtain AAG review and approval</a:t>
          </a:r>
        </a:p>
      </dsp:txBody>
      <dsp:txXfrm>
        <a:off x="6996181" y="1122931"/>
        <a:ext cx="1672088" cy="793930"/>
      </dsp:txXfrm>
    </dsp:sp>
    <dsp:sp modelId="{C27E03D4-0C36-4298-A9D3-9A827682596F}">
      <dsp:nvSpPr>
        <dsp:cNvPr id="0" name=""/>
        <dsp:cNvSpPr/>
      </dsp:nvSpPr>
      <dsp:spPr>
        <a:xfrm>
          <a:off x="8893226" y="1122931"/>
          <a:ext cx="1919496" cy="79047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Step 5. Clerk: Send Initial Order out to Both Parties</a:t>
          </a:r>
          <a:r>
            <a:rPr lang="en-US" sz="1100" kern="1200" dirty="0"/>
            <a:t>.</a:t>
          </a:r>
        </a:p>
      </dsp:txBody>
      <dsp:txXfrm>
        <a:off x="8893226" y="1122931"/>
        <a:ext cx="1919496" cy="7904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C0AE4-86E3-433C-A4EF-BC5D651BDF29}">
      <dsp:nvSpPr>
        <dsp:cNvPr id="0" name=""/>
        <dsp:cNvSpPr/>
      </dsp:nvSpPr>
      <dsp:spPr>
        <a:xfrm>
          <a:off x="4197" y="1021"/>
          <a:ext cx="4080927" cy="632024"/>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t>Either Party May Appeal Initial Order</a:t>
          </a:r>
        </a:p>
      </dsp:txBody>
      <dsp:txXfrm>
        <a:off x="35050" y="31874"/>
        <a:ext cx="4019221" cy="570318"/>
      </dsp:txXfrm>
    </dsp:sp>
    <dsp:sp modelId="{4E0A787E-353B-4F55-AD42-9B967441041C}">
      <dsp:nvSpPr>
        <dsp:cNvPr id="0" name=""/>
        <dsp:cNvSpPr/>
      </dsp:nvSpPr>
      <dsp:spPr>
        <a:xfrm>
          <a:off x="4197" y="664647"/>
          <a:ext cx="4054621" cy="632024"/>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t>Clerk: Send out notice to both parties that decision has been appealed, Reviewing Officer and timeline.</a:t>
          </a:r>
        </a:p>
      </dsp:txBody>
      <dsp:txXfrm>
        <a:off x="35050" y="695500"/>
        <a:ext cx="3992915" cy="570318"/>
      </dsp:txXfrm>
    </dsp:sp>
    <dsp:sp modelId="{211967F4-B89A-4A8F-A725-D0E10521735F}">
      <dsp:nvSpPr>
        <dsp:cNvPr id="0" name=""/>
        <dsp:cNvSpPr/>
      </dsp:nvSpPr>
      <dsp:spPr>
        <a:xfrm rot="5400000">
          <a:off x="4848492" y="-417576"/>
          <a:ext cx="1999856" cy="5496494"/>
        </a:xfrm>
        <a:prstGeom prst="round2SameRect">
          <a:avLst/>
        </a:prstGeom>
        <a:solidFill>
          <a:schemeClr val="accent2">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t>Review Record, May Request or Allow Additional Information to Supplement the Record</a:t>
          </a:r>
        </a:p>
        <a:p>
          <a:pPr marL="114300" lvl="1" indent="-114300" algn="l" defTabSz="533400" rtl="0">
            <a:lnSpc>
              <a:spcPct val="90000"/>
            </a:lnSpc>
            <a:spcBef>
              <a:spcPct val="0"/>
            </a:spcBef>
            <a:spcAft>
              <a:spcPct val="15000"/>
            </a:spcAft>
            <a:buChar char="•"/>
          </a:pPr>
          <a:r>
            <a:rPr lang="en-US" sz="1200" kern="1200" dirty="0"/>
            <a:t>Draft a Final Order </a:t>
          </a:r>
        </a:p>
        <a:p>
          <a:pPr marL="228600" lvl="2" indent="-114300" algn="l" defTabSz="533400" rtl="0">
            <a:lnSpc>
              <a:spcPct val="90000"/>
            </a:lnSpc>
            <a:spcBef>
              <a:spcPct val="0"/>
            </a:spcBef>
            <a:spcAft>
              <a:spcPct val="15000"/>
            </a:spcAft>
            <a:buChar char="•"/>
          </a:pPr>
          <a:r>
            <a:rPr lang="en-US" sz="1200" kern="1200" dirty="0"/>
            <a:t>May uphold Initial Order</a:t>
          </a:r>
        </a:p>
        <a:p>
          <a:pPr marL="228600" lvl="2" indent="-114300" algn="l" defTabSz="533400" rtl="0">
            <a:lnSpc>
              <a:spcPct val="90000"/>
            </a:lnSpc>
            <a:spcBef>
              <a:spcPct val="0"/>
            </a:spcBef>
            <a:spcAft>
              <a:spcPct val="15000"/>
            </a:spcAft>
            <a:buChar char="•"/>
          </a:pPr>
          <a:r>
            <a:rPr lang="en-US" sz="1200" kern="1200"/>
            <a:t>May uphold some, but not all facts or conclusions of law</a:t>
          </a:r>
          <a:endParaRPr lang="en-US" sz="1200" kern="1200" dirty="0"/>
        </a:p>
        <a:p>
          <a:pPr marL="228600" lvl="2" indent="-114300" algn="l" defTabSz="533400" rtl="0">
            <a:lnSpc>
              <a:spcPct val="90000"/>
            </a:lnSpc>
            <a:spcBef>
              <a:spcPct val="0"/>
            </a:spcBef>
            <a:spcAft>
              <a:spcPct val="15000"/>
            </a:spcAft>
            <a:buChar char="•"/>
          </a:pPr>
          <a:r>
            <a:rPr lang="en-US" sz="1200" kern="1200"/>
            <a:t>May add additional findings</a:t>
          </a:r>
          <a:endParaRPr lang="en-US" sz="1200" kern="1200" dirty="0"/>
        </a:p>
        <a:p>
          <a:pPr marL="228600" lvl="2" indent="-114300" algn="l" defTabSz="533400" rtl="0">
            <a:lnSpc>
              <a:spcPct val="90000"/>
            </a:lnSpc>
            <a:spcBef>
              <a:spcPct val="0"/>
            </a:spcBef>
            <a:spcAft>
              <a:spcPct val="15000"/>
            </a:spcAft>
            <a:buChar char="•"/>
          </a:pPr>
          <a:r>
            <a:rPr lang="en-US" sz="1200" kern="1200"/>
            <a:t>May reverse Initial Order</a:t>
          </a:r>
          <a:endParaRPr lang="en-US" sz="1200" kern="1200" dirty="0"/>
        </a:p>
        <a:p>
          <a:pPr marL="228600" lvl="2" indent="-114300" algn="l" defTabSz="533400" rtl="0">
            <a:lnSpc>
              <a:spcPct val="90000"/>
            </a:lnSpc>
            <a:spcBef>
              <a:spcPct val="0"/>
            </a:spcBef>
            <a:spcAft>
              <a:spcPct val="15000"/>
            </a:spcAft>
            <a:buChar char="•"/>
          </a:pPr>
          <a:r>
            <a:rPr lang="en-US" sz="1200" kern="1200"/>
            <a:t>Include Rights to Appeal</a:t>
          </a:r>
          <a:endParaRPr lang="en-US" sz="1200" kern="1200" dirty="0"/>
        </a:p>
      </dsp:txBody>
      <dsp:txXfrm rot="-5400000">
        <a:off x="3100174" y="1428367"/>
        <a:ext cx="5398869" cy="1804606"/>
      </dsp:txXfrm>
    </dsp:sp>
    <dsp:sp modelId="{68BA9BD5-90DF-4F14-9C27-C1F671E45099}">
      <dsp:nvSpPr>
        <dsp:cNvPr id="0" name=""/>
        <dsp:cNvSpPr/>
      </dsp:nvSpPr>
      <dsp:spPr>
        <a:xfrm>
          <a:off x="20" y="1328272"/>
          <a:ext cx="3091778" cy="2050312"/>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Reviewing Officer: </a:t>
          </a:r>
        </a:p>
      </dsp:txBody>
      <dsp:txXfrm>
        <a:off x="100108" y="1428360"/>
        <a:ext cx="2891602" cy="1850136"/>
      </dsp:txXfrm>
    </dsp:sp>
    <dsp:sp modelId="{7E9789B3-52F8-4E5F-AF8B-B72740217C44}">
      <dsp:nvSpPr>
        <dsp:cNvPr id="0" name=""/>
        <dsp:cNvSpPr/>
      </dsp:nvSpPr>
      <dsp:spPr>
        <a:xfrm>
          <a:off x="4197" y="3410186"/>
          <a:ext cx="4120417" cy="632024"/>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t>If No Order is Issued, Initial Order is Upheld</a:t>
          </a:r>
        </a:p>
      </dsp:txBody>
      <dsp:txXfrm>
        <a:off x="35050" y="3441039"/>
        <a:ext cx="4058711" cy="570318"/>
      </dsp:txXfrm>
    </dsp:sp>
    <dsp:sp modelId="{ECB80F13-5767-4CE3-8020-EC047FE91AF5}">
      <dsp:nvSpPr>
        <dsp:cNvPr id="0" name=""/>
        <dsp:cNvSpPr/>
      </dsp:nvSpPr>
      <dsp:spPr>
        <a:xfrm>
          <a:off x="4197" y="4073812"/>
          <a:ext cx="4107883" cy="632024"/>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rtl="0">
            <a:lnSpc>
              <a:spcPct val="90000"/>
            </a:lnSpc>
            <a:spcBef>
              <a:spcPct val="0"/>
            </a:spcBef>
            <a:spcAft>
              <a:spcPct val="35000"/>
            </a:spcAft>
            <a:buNone/>
          </a:pPr>
          <a:r>
            <a:rPr lang="en-US" sz="1300" kern="1200" dirty="0"/>
            <a:t>Advising AAG Review and Approve</a:t>
          </a:r>
        </a:p>
      </dsp:txBody>
      <dsp:txXfrm>
        <a:off x="35050" y="4104665"/>
        <a:ext cx="4046177" cy="5703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11028-8D93-4CA6-90DB-28677E36F524}">
      <dsp:nvSpPr>
        <dsp:cNvPr id="0" name=""/>
        <dsp:cNvSpPr/>
      </dsp:nvSpPr>
      <dsp:spPr>
        <a:xfrm>
          <a:off x="3275502" y="-99783"/>
          <a:ext cx="2787445" cy="165117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Task Forces are Committees can be subject to the OPMA</a:t>
          </a:r>
        </a:p>
      </dsp:txBody>
      <dsp:txXfrm>
        <a:off x="3683714" y="142026"/>
        <a:ext cx="1971021" cy="1167554"/>
      </dsp:txXfrm>
    </dsp:sp>
    <dsp:sp modelId="{E01CA5EA-EFD9-4074-AD6E-6D83836261FA}">
      <dsp:nvSpPr>
        <dsp:cNvPr id="0" name=""/>
        <dsp:cNvSpPr/>
      </dsp:nvSpPr>
      <dsp:spPr>
        <a:xfrm rot="1388132">
          <a:off x="5958902" y="1119798"/>
          <a:ext cx="466533" cy="51342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964530" y="1194987"/>
        <a:ext cx="326573" cy="308054"/>
      </dsp:txXfrm>
    </dsp:sp>
    <dsp:sp modelId="{4FC73AEE-1960-4A00-9394-4C7F83FD32A3}">
      <dsp:nvSpPr>
        <dsp:cNvPr id="0" name=""/>
        <dsp:cNvSpPr/>
      </dsp:nvSpPr>
      <dsp:spPr>
        <a:xfrm>
          <a:off x="6348741" y="1162706"/>
          <a:ext cx="2936847" cy="1816229"/>
        </a:xfrm>
        <a:prstGeom prst="ellipse">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Err on the side of OPMA</a:t>
          </a:r>
        </a:p>
      </dsp:txBody>
      <dsp:txXfrm>
        <a:off x="6778832" y="1428687"/>
        <a:ext cx="2076665" cy="1284267"/>
      </dsp:txXfrm>
    </dsp:sp>
    <dsp:sp modelId="{3BC97AAD-E1F5-4FD2-97EC-12F931764B92}">
      <dsp:nvSpPr>
        <dsp:cNvPr id="0" name=""/>
        <dsp:cNvSpPr/>
      </dsp:nvSpPr>
      <dsp:spPr>
        <a:xfrm rot="8884080">
          <a:off x="6050398" y="2736410"/>
          <a:ext cx="573741" cy="513424"/>
        </a:xfrm>
        <a:prstGeom prst="rightArrow">
          <a:avLst>
            <a:gd name="adj1" fmla="val 60000"/>
            <a:gd name="adj2" fmla="val 50000"/>
          </a:avLst>
        </a:prstGeom>
        <a:solidFill>
          <a:schemeClr val="accent2">
            <a:hueOff val="-904150"/>
            <a:satOff val="-55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6192771" y="2798362"/>
        <a:ext cx="419714" cy="308054"/>
      </dsp:txXfrm>
    </dsp:sp>
    <dsp:sp modelId="{3EB77298-C467-4460-8848-5F043EAC62F0}">
      <dsp:nvSpPr>
        <dsp:cNvPr id="0" name=""/>
        <dsp:cNvSpPr/>
      </dsp:nvSpPr>
      <dsp:spPr>
        <a:xfrm>
          <a:off x="3404718" y="3025927"/>
          <a:ext cx="2882417" cy="1793258"/>
        </a:xfrm>
        <a:prstGeom prst="ellipse">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Nothing new at special meetings</a:t>
          </a:r>
        </a:p>
      </dsp:txBody>
      <dsp:txXfrm>
        <a:off x="3826838" y="3288544"/>
        <a:ext cx="2038177" cy="1268024"/>
      </dsp:txXfrm>
    </dsp:sp>
    <dsp:sp modelId="{2831ED82-BE63-43A5-9C22-E520ADABF6FA}">
      <dsp:nvSpPr>
        <dsp:cNvPr id="0" name=""/>
        <dsp:cNvSpPr/>
      </dsp:nvSpPr>
      <dsp:spPr>
        <a:xfrm rot="12554117">
          <a:off x="3168883" y="2857733"/>
          <a:ext cx="466374" cy="513424"/>
        </a:xfrm>
        <a:prstGeom prst="rightArrow">
          <a:avLst>
            <a:gd name="adj1" fmla="val 60000"/>
            <a:gd name="adj2" fmla="val 50000"/>
          </a:avLst>
        </a:prstGeom>
        <a:solidFill>
          <a:schemeClr val="accent2">
            <a:hueOff val="-1808300"/>
            <a:satOff val="-110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3299884" y="2994584"/>
        <a:ext cx="326462" cy="308054"/>
      </dsp:txXfrm>
    </dsp:sp>
    <dsp:sp modelId="{6C536B2C-DDE5-44F8-AE80-AD070609B596}">
      <dsp:nvSpPr>
        <dsp:cNvPr id="0" name=""/>
        <dsp:cNvSpPr/>
      </dsp:nvSpPr>
      <dsp:spPr>
        <a:xfrm>
          <a:off x="475429" y="1391168"/>
          <a:ext cx="2907076" cy="1797593"/>
        </a:xfrm>
        <a:prstGeom prst="ellipse">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Regular Meetings for this Board are 1 time per year</a:t>
          </a:r>
        </a:p>
      </dsp:txBody>
      <dsp:txXfrm>
        <a:off x="901160" y="1654419"/>
        <a:ext cx="2055614" cy="1271091"/>
      </dsp:txXfrm>
    </dsp:sp>
    <dsp:sp modelId="{BC0D8307-209D-4B9A-8963-D7541F83EC78}">
      <dsp:nvSpPr>
        <dsp:cNvPr id="0" name=""/>
        <dsp:cNvSpPr/>
      </dsp:nvSpPr>
      <dsp:spPr>
        <a:xfrm rot="19816914">
          <a:off x="3117274" y="1238502"/>
          <a:ext cx="408031" cy="513424"/>
        </a:xfrm>
        <a:prstGeom prst="rightArrow">
          <a:avLst>
            <a:gd name="adj1" fmla="val 60000"/>
            <a:gd name="adj2" fmla="val 50000"/>
          </a:avLst>
        </a:prstGeom>
        <a:solidFill>
          <a:schemeClr val="accent2">
            <a:hueOff val="-2712450"/>
            <a:satOff val="-165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125324" y="1371528"/>
        <a:ext cx="285622" cy="3080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C8270-941E-4362-945F-3537B4B4BF24}">
      <dsp:nvSpPr>
        <dsp:cNvPr id="0" name=""/>
        <dsp:cNvSpPr/>
      </dsp:nvSpPr>
      <dsp:spPr>
        <a:xfrm>
          <a:off x="1279655" y="0"/>
          <a:ext cx="4625920" cy="462592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909AE-659B-445F-896B-0DA18B6A2278}">
      <dsp:nvSpPr>
        <dsp:cNvPr id="0" name=""/>
        <dsp:cNvSpPr/>
      </dsp:nvSpPr>
      <dsp:spPr>
        <a:xfrm>
          <a:off x="3399786" y="410185"/>
          <a:ext cx="5451296" cy="831760"/>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n-US" sz="1800" kern="1200" dirty="0"/>
            <a:t>Review BRPELS -- How to do a thorough search.</a:t>
          </a:r>
        </a:p>
        <a:p>
          <a:pPr marL="171450" lvl="1" indent="-171450" algn="ctr" defTabSz="800100" rtl="0">
            <a:lnSpc>
              <a:spcPct val="90000"/>
            </a:lnSpc>
            <a:spcBef>
              <a:spcPct val="0"/>
            </a:spcBef>
            <a:spcAft>
              <a:spcPct val="15000"/>
            </a:spcAft>
            <a:buChar char="•"/>
          </a:pPr>
          <a:r>
            <a:rPr lang="en-US" sz="1800" kern="1200" dirty="0"/>
            <a:t>private emails for search words</a:t>
          </a:r>
        </a:p>
      </dsp:txBody>
      <dsp:txXfrm>
        <a:off x="3440389" y="450788"/>
        <a:ext cx="5370090" cy="750554"/>
      </dsp:txXfrm>
    </dsp:sp>
    <dsp:sp modelId="{7D2B132C-EB9A-472F-8B1C-6B475CF2EB49}">
      <dsp:nvSpPr>
        <dsp:cNvPr id="0" name=""/>
        <dsp:cNvSpPr/>
      </dsp:nvSpPr>
      <dsp:spPr>
        <a:xfrm>
          <a:off x="3382256" y="1651110"/>
          <a:ext cx="5379432" cy="866942"/>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Retentions schedule – file with </a:t>
          </a:r>
        </a:p>
        <a:p>
          <a:pPr marL="0" lvl="0" indent="0" algn="ctr" defTabSz="889000" rtl="0">
            <a:lnSpc>
              <a:spcPct val="90000"/>
            </a:lnSpc>
            <a:spcBef>
              <a:spcPct val="0"/>
            </a:spcBef>
            <a:spcAft>
              <a:spcPct val="35000"/>
            </a:spcAft>
            <a:buNone/>
          </a:pPr>
          <a:r>
            <a:rPr lang="en-US" sz="2000" kern="1200" dirty="0"/>
            <a:t>(what to keep and for how long)</a:t>
          </a:r>
        </a:p>
      </dsp:txBody>
      <dsp:txXfrm>
        <a:off x="3424577" y="1693431"/>
        <a:ext cx="5294790" cy="782300"/>
      </dsp:txXfrm>
    </dsp:sp>
    <dsp:sp modelId="{B2C6B709-4A0F-4652-95AD-53436A4240CD}">
      <dsp:nvSpPr>
        <dsp:cNvPr id="0" name=""/>
        <dsp:cNvSpPr/>
      </dsp:nvSpPr>
      <dsp:spPr>
        <a:xfrm>
          <a:off x="3397501" y="2702296"/>
          <a:ext cx="5424054" cy="80050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Remember to periodically delete. </a:t>
          </a:r>
        </a:p>
      </dsp:txBody>
      <dsp:txXfrm>
        <a:off x="3436578" y="2741373"/>
        <a:ext cx="5345900" cy="722347"/>
      </dsp:txXfrm>
    </dsp:sp>
    <dsp:sp modelId="{1D2463D9-96E9-41BC-9660-C1159834D299}">
      <dsp:nvSpPr>
        <dsp:cNvPr id="0" name=""/>
        <dsp:cNvSpPr/>
      </dsp:nvSpPr>
      <dsp:spPr>
        <a:xfrm>
          <a:off x="3343287" y="3757989"/>
          <a:ext cx="5459595" cy="80050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Delete records when you are supposed to. </a:t>
          </a:r>
        </a:p>
      </dsp:txBody>
      <dsp:txXfrm>
        <a:off x="3382364" y="3797066"/>
        <a:ext cx="5381441" cy="72234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351F-6352-4AF4-BAA5-C1F0CD1A33C2}">
      <dsp:nvSpPr>
        <dsp:cNvPr id="0" name=""/>
        <dsp:cNvSpPr/>
      </dsp:nvSpPr>
      <dsp:spPr>
        <a:xfrm rot="10800000">
          <a:off x="1290957" y="118412"/>
          <a:ext cx="7060481" cy="681778"/>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040" tIns="76200" rIns="14224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Log into your Board MS365 account to access SharePoint</a:t>
          </a:r>
        </a:p>
        <a:p>
          <a:pPr marL="228600" lvl="1" indent="-228600" algn="l" defTabSz="889000" rtl="0">
            <a:lnSpc>
              <a:spcPct val="90000"/>
            </a:lnSpc>
            <a:spcBef>
              <a:spcPct val="0"/>
            </a:spcBef>
            <a:spcAft>
              <a:spcPct val="15000"/>
            </a:spcAft>
            <a:buChar char="•"/>
          </a:pPr>
          <a:r>
            <a:rPr lang="en-US" sz="2000" kern="1200" cap="all"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https://www.office.com</a:t>
          </a:r>
          <a:r>
            <a:rPr lang="en-US" sz="20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t>
          </a:r>
          <a:r>
            <a:rPr lang="en-US" sz="2000" kern="1200" dirty="0">
              <a:solidFill>
                <a:schemeClr val="bg1"/>
              </a:solidFill>
            </a:rPr>
            <a:t> </a:t>
          </a:r>
        </a:p>
      </dsp:txBody>
      <dsp:txXfrm rot="10800000">
        <a:off x="1461401" y="118412"/>
        <a:ext cx="6890037" cy="681778"/>
      </dsp:txXfrm>
    </dsp:sp>
    <dsp:sp modelId="{3CA65206-EEEB-4909-9720-55297793D0CC}">
      <dsp:nvSpPr>
        <dsp:cNvPr id="0" name=""/>
        <dsp:cNvSpPr/>
      </dsp:nvSpPr>
      <dsp:spPr>
        <a:xfrm>
          <a:off x="37682" y="13377"/>
          <a:ext cx="755241" cy="755241"/>
        </a:xfrm>
        <a:prstGeom prst="ellipse">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21000" r="-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87B868-E959-4D22-A271-82C43E565AC2}">
      <dsp:nvSpPr>
        <dsp:cNvPr id="0" name=""/>
        <dsp:cNvSpPr/>
      </dsp:nvSpPr>
      <dsp:spPr>
        <a:xfrm rot="10800000">
          <a:off x="1343567" y="1103811"/>
          <a:ext cx="7035429" cy="64983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040"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When a case is assigned to you, you will receive an email w/ link to the file</a:t>
          </a:r>
        </a:p>
      </dsp:txBody>
      <dsp:txXfrm rot="10800000">
        <a:off x="1506025" y="1103811"/>
        <a:ext cx="6872971" cy="649832"/>
      </dsp:txXfrm>
    </dsp:sp>
    <dsp:sp modelId="{8E9C0B08-406E-4204-9B5E-051C2BD766EE}">
      <dsp:nvSpPr>
        <dsp:cNvPr id="0" name=""/>
        <dsp:cNvSpPr/>
      </dsp:nvSpPr>
      <dsp:spPr>
        <a:xfrm>
          <a:off x="50211" y="1094269"/>
          <a:ext cx="755241" cy="755241"/>
        </a:xfrm>
        <a:prstGeom prst="ellipse">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21000" r="-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1A3BE8-F9F8-4D4A-A29B-A64D8B18A717}">
      <dsp:nvSpPr>
        <dsp:cNvPr id="0" name=""/>
        <dsp:cNvSpPr/>
      </dsp:nvSpPr>
      <dsp:spPr>
        <a:xfrm rot="10800000">
          <a:off x="1332905" y="1936470"/>
          <a:ext cx="7083669" cy="656417"/>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040"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Record </a:t>
          </a:r>
          <a:r>
            <a:rPr lang="en-US" sz="2000" u="sng" kern="1200" dirty="0"/>
            <a:t>everything</a:t>
          </a:r>
          <a:r>
            <a:rPr lang="en-US" sz="2000" kern="1200" dirty="0"/>
            <a:t> in activity log – notifications are sent to the Investigator each time activity log is updated</a:t>
          </a:r>
        </a:p>
      </dsp:txBody>
      <dsp:txXfrm rot="10800000">
        <a:off x="1497009" y="1936470"/>
        <a:ext cx="6919565" cy="656417"/>
      </dsp:txXfrm>
    </dsp:sp>
    <dsp:sp modelId="{9799E622-A75C-49B3-AC5B-7F27A37DDF88}">
      <dsp:nvSpPr>
        <dsp:cNvPr id="0" name=""/>
        <dsp:cNvSpPr/>
      </dsp:nvSpPr>
      <dsp:spPr>
        <a:xfrm>
          <a:off x="75262" y="1987271"/>
          <a:ext cx="755241" cy="755241"/>
        </a:xfrm>
        <a:prstGeom prst="ellipse">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21000" r="-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664A90-179F-46DC-92CC-1BFE621E7E0F}">
      <dsp:nvSpPr>
        <dsp:cNvPr id="0" name=""/>
        <dsp:cNvSpPr/>
      </dsp:nvSpPr>
      <dsp:spPr>
        <a:xfrm rot="10800000">
          <a:off x="1441038" y="2968668"/>
          <a:ext cx="6950483" cy="70541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040"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Convert emails into PDF and save in case file (print to PDF/save as PDF)</a:t>
          </a:r>
        </a:p>
      </dsp:txBody>
      <dsp:txXfrm rot="10800000">
        <a:off x="1617390" y="2968668"/>
        <a:ext cx="6774131" cy="705410"/>
      </dsp:txXfrm>
    </dsp:sp>
    <dsp:sp modelId="{60C1AC80-5F2C-4638-989D-B0309AB1E5E5}">
      <dsp:nvSpPr>
        <dsp:cNvPr id="0" name=""/>
        <dsp:cNvSpPr/>
      </dsp:nvSpPr>
      <dsp:spPr>
        <a:xfrm>
          <a:off x="0" y="2943752"/>
          <a:ext cx="834299" cy="755241"/>
        </a:xfrm>
        <a:prstGeom prst="ellipse">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15000" r="-1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6130E-FBAB-4128-B330-167F13566ECC}">
      <dsp:nvSpPr>
        <dsp:cNvPr id="0" name=""/>
        <dsp:cNvSpPr/>
      </dsp:nvSpPr>
      <dsp:spPr>
        <a:xfrm>
          <a:off x="0" y="2011"/>
          <a:ext cx="8596668" cy="7200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kern="1200" dirty="0"/>
            <a:t>Helpful Reminders</a:t>
          </a:r>
        </a:p>
      </dsp:txBody>
      <dsp:txXfrm>
        <a:off x="0" y="2011"/>
        <a:ext cx="8596668" cy="720000"/>
      </dsp:txXfrm>
    </dsp:sp>
    <dsp:sp modelId="{EE6A2A63-970E-4CFD-B2F8-21ECFBD1EB62}">
      <dsp:nvSpPr>
        <dsp:cNvPr id="0" name=""/>
        <dsp:cNvSpPr/>
      </dsp:nvSpPr>
      <dsp:spPr>
        <a:xfrm>
          <a:off x="0" y="722011"/>
          <a:ext cx="8596668" cy="315675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a:t>Do not ‘check-out’ documents</a:t>
          </a:r>
        </a:p>
        <a:p>
          <a:pPr marL="228600" lvl="1" indent="-228600" algn="l" defTabSz="1111250" rtl="0">
            <a:lnSpc>
              <a:spcPct val="90000"/>
            </a:lnSpc>
            <a:spcBef>
              <a:spcPct val="0"/>
            </a:spcBef>
            <a:spcAft>
              <a:spcPct val="15000"/>
            </a:spcAft>
            <a:buChar char="•"/>
          </a:pPr>
          <a:r>
            <a:rPr lang="en-US" sz="2500" kern="1200" dirty="0"/>
            <a:t>Board Members can only see cases files they have been assigned</a:t>
          </a:r>
        </a:p>
        <a:p>
          <a:pPr marL="228600" lvl="1" indent="-228600" algn="l" defTabSz="1111250" rtl="0">
            <a:lnSpc>
              <a:spcPct val="90000"/>
            </a:lnSpc>
            <a:spcBef>
              <a:spcPct val="0"/>
            </a:spcBef>
            <a:spcAft>
              <a:spcPct val="15000"/>
            </a:spcAft>
            <a:buChar char="•"/>
          </a:pPr>
          <a:r>
            <a:rPr lang="en-US" sz="2500" kern="1200" dirty="0"/>
            <a:t>Once you confirm a document is saved on SharePoint, delete from your desktop</a:t>
          </a:r>
        </a:p>
        <a:p>
          <a:pPr marL="228600" lvl="1" indent="-228600" algn="l" defTabSz="1111250" rtl="0">
            <a:lnSpc>
              <a:spcPct val="90000"/>
            </a:lnSpc>
            <a:spcBef>
              <a:spcPct val="0"/>
            </a:spcBef>
            <a:spcAft>
              <a:spcPct val="15000"/>
            </a:spcAft>
            <a:buChar char="•"/>
          </a:pPr>
          <a:r>
            <a:rPr lang="en-US" sz="2500" kern="1200" dirty="0"/>
            <a:t>You can find case files, action items, travel forms, contact info, and much more on the board SharePoint site.</a:t>
          </a:r>
        </a:p>
      </dsp:txBody>
      <dsp:txXfrm>
        <a:off x="0" y="722011"/>
        <a:ext cx="8596668" cy="315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0DB26-44DD-4E4F-A2A6-44AD77ED6BBA}">
      <dsp:nvSpPr>
        <dsp:cNvPr id="0" name=""/>
        <dsp:cNvSpPr/>
      </dsp:nvSpPr>
      <dsp:spPr>
        <a:xfrm>
          <a:off x="970217" y="40898"/>
          <a:ext cx="8773090" cy="127723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2760" numCol="1" spcCol="1270" anchor="ctr" anchorCtr="0">
          <a:noAutofit/>
        </a:bodyPr>
        <a:lstStyle/>
        <a:p>
          <a:pPr marL="0" lvl="0" indent="0" algn="l" defTabSz="1111250" rtl="0">
            <a:lnSpc>
              <a:spcPct val="90000"/>
            </a:lnSpc>
            <a:spcBef>
              <a:spcPct val="0"/>
            </a:spcBef>
            <a:spcAft>
              <a:spcPct val="35000"/>
            </a:spcAft>
            <a:buNone/>
          </a:pPr>
          <a:r>
            <a:rPr lang="en-US" sz="2500" b="1" kern="1200" dirty="0"/>
            <a:t>COMPLAINT RECIEVED</a:t>
          </a:r>
          <a:endParaRPr lang="en-US" sz="2500" kern="1200" dirty="0"/>
        </a:p>
      </dsp:txBody>
      <dsp:txXfrm>
        <a:off x="970217" y="360206"/>
        <a:ext cx="8453783" cy="638615"/>
      </dsp:txXfrm>
    </dsp:sp>
    <dsp:sp modelId="{3F6B438D-94A7-4EE1-B347-92875BCC2FDE}">
      <dsp:nvSpPr>
        <dsp:cNvPr id="0" name=""/>
        <dsp:cNvSpPr/>
      </dsp:nvSpPr>
      <dsp:spPr>
        <a:xfrm>
          <a:off x="911964" y="1027910"/>
          <a:ext cx="2022197" cy="2362490"/>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t>Investigative Staff</a:t>
          </a:r>
        </a:p>
        <a:p>
          <a:pPr marL="0" lvl="0" indent="0" algn="l" defTabSz="666750" rtl="0">
            <a:lnSpc>
              <a:spcPct val="90000"/>
            </a:lnSpc>
            <a:spcBef>
              <a:spcPct val="0"/>
            </a:spcBef>
            <a:spcAft>
              <a:spcPct val="35000"/>
            </a:spcAft>
            <a:buNone/>
          </a:pPr>
          <a:r>
            <a:rPr lang="en-US" sz="1500" kern="1200" dirty="0"/>
            <a:t>Jurisdiction/Authority</a:t>
          </a:r>
        </a:p>
        <a:p>
          <a:pPr marL="0" lvl="0" indent="0" algn="l" defTabSz="666750" rtl="0">
            <a:lnSpc>
              <a:spcPct val="90000"/>
            </a:lnSpc>
            <a:spcBef>
              <a:spcPct val="0"/>
            </a:spcBef>
            <a:spcAft>
              <a:spcPct val="35000"/>
            </a:spcAft>
            <a:buNone/>
          </a:pPr>
          <a:endParaRPr lang="en-US" sz="1500" kern="1200" dirty="0"/>
        </a:p>
        <a:p>
          <a:pPr marL="0" lvl="0" indent="0" algn="l" defTabSz="666750" rtl="0">
            <a:lnSpc>
              <a:spcPct val="90000"/>
            </a:lnSpc>
            <a:spcBef>
              <a:spcPct val="0"/>
            </a:spcBef>
            <a:spcAft>
              <a:spcPct val="35000"/>
            </a:spcAft>
            <a:buNone/>
          </a:pPr>
          <a:endParaRPr lang="en-US" sz="1500" kern="1200" dirty="0"/>
        </a:p>
      </dsp:txBody>
      <dsp:txXfrm>
        <a:off x="911964" y="1027910"/>
        <a:ext cx="2022197" cy="2362490"/>
      </dsp:txXfrm>
    </dsp:sp>
    <dsp:sp modelId="{65988E84-9C32-495C-8D9C-1162CF53C276}">
      <dsp:nvSpPr>
        <dsp:cNvPr id="0" name=""/>
        <dsp:cNvSpPr/>
      </dsp:nvSpPr>
      <dsp:spPr>
        <a:xfrm>
          <a:off x="2934161" y="466490"/>
          <a:ext cx="6750892" cy="127723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2760" numCol="1" spcCol="1270" anchor="ctr" anchorCtr="0">
          <a:noAutofit/>
        </a:bodyPr>
        <a:lstStyle/>
        <a:p>
          <a:pPr marL="0" lvl="0" indent="0" algn="l" defTabSz="1111250" rtl="0">
            <a:lnSpc>
              <a:spcPct val="90000"/>
            </a:lnSpc>
            <a:spcBef>
              <a:spcPct val="0"/>
            </a:spcBef>
            <a:spcAft>
              <a:spcPct val="35000"/>
            </a:spcAft>
            <a:buNone/>
          </a:pPr>
          <a:r>
            <a:rPr lang="en-US" sz="2500" b="1" kern="1200" dirty="0"/>
            <a:t>CASE OPENED</a:t>
          </a:r>
          <a:endParaRPr lang="en-US" sz="2500" kern="1200" dirty="0"/>
        </a:p>
      </dsp:txBody>
      <dsp:txXfrm>
        <a:off x="2934161" y="785798"/>
        <a:ext cx="6431585" cy="638615"/>
      </dsp:txXfrm>
    </dsp:sp>
    <dsp:sp modelId="{D7FCFEA2-0215-42AC-8072-1636F590DE5D}">
      <dsp:nvSpPr>
        <dsp:cNvPr id="0" name=""/>
        <dsp:cNvSpPr/>
      </dsp:nvSpPr>
      <dsp:spPr>
        <a:xfrm>
          <a:off x="2934161" y="1453503"/>
          <a:ext cx="2022197" cy="230227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t>Role of Case Manager – More later</a:t>
          </a:r>
        </a:p>
        <a:p>
          <a:pPr marL="0" lvl="0" indent="0" algn="l" defTabSz="666750" rtl="0">
            <a:lnSpc>
              <a:spcPct val="90000"/>
            </a:lnSpc>
            <a:spcBef>
              <a:spcPct val="0"/>
            </a:spcBef>
            <a:spcAft>
              <a:spcPct val="35000"/>
            </a:spcAft>
            <a:buNone/>
          </a:pPr>
          <a:r>
            <a:rPr lang="en-US" sz="1500" kern="1200" dirty="0"/>
            <a:t>Role of Investigator – More later</a:t>
          </a:r>
        </a:p>
        <a:p>
          <a:pPr marL="0" lvl="0" indent="0" algn="l" defTabSz="666750" rtl="0">
            <a:lnSpc>
              <a:spcPct val="90000"/>
            </a:lnSpc>
            <a:spcBef>
              <a:spcPct val="0"/>
            </a:spcBef>
            <a:spcAft>
              <a:spcPct val="35000"/>
            </a:spcAft>
            <a:buNone/>
          </a:pPr>
          <a:r>
            <a:rPr lang="en-US" sz="1500" kern="1200" dirty="0"/>
            <a:t>Prosecuting AAG – Legal Sufficiency</a:t>
          </a:r>
        </a:p>
      </dsp:txBody>
      <dsp:txXfrm>
        <a:off x="2934161" y="1453503"/>
        <a:ext cx="2022197" cy="2302274"/>
      </dsp:txXfrm>
    </dsp:sp>
    <dsp:sp modelId="{E729F152-AE21-45FD-81C8-FD978C502E8A}">
      <dsp:nvSpPr>
        <dsp:cNvPr id="0" name=""/>
        <dsp:cNvSpPr/>
      </dsp:nvSpPr>
      <dsp:spPr>
        <a:xfrm>
          <a:off x="4956358" y="892083"/>
          <a:ext cx="4728695" cy="127723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2760" numCol="1" spcCol="1270" anchor="ctr" anchorCtr="0">
          <a:noAutofit/>
        </a:bodyPr>
        <a:lstStyle/>
        <a:p>
          <a:pPr marL="0" lvl="0" indent="0" algn="l" defTabSz="1111250" rtl="0">
            <a:lnSpc>
              <a:spcPct val="90000"/>
            </a:lnSpc>
            <a:spcBef>
              <a:spcPct val="0"/>
            </a:spcBef>
            <a:spcAft>
              <a:spcPct val="35000"/>
            </a:spcAft>
            <a:buNone/>
          </a:pPr>
          <a:r>
            <a:rPr lang="en-US" sz="2500" b="1" kern="1200" dirty="0"/>
            <a:t>CASE CLOSED – PRE SOC</a:t>
          </a:r>
          <a:endParaRPr lang="en-US" sz="2500" kern="1200" dirty="0"/>
        </a:p>
      </dsp:txBody>
      <dsp:txXfrm>
        <a:off x="4956358" y="1211391"/>
        <a:ext cx="4409388" cy="638615"/>
      </dsp:txXfrm>
    </dsp:sp>
    <dsp:sp modelId="{1561BA5A-A8D6-43C7-8576-414EBE82360A}">
      <dsp:nvSpPr>
        <dsp:cNvPr id="0" name=""/>
        <dsp:cNvSpPr/>
      </dsp:nvSpPr>
      <dsp:spPr>
        <a:xfrm>
          <a:off x="5031524" y="1841526"/>
          <a:ext cx="2022197" cy="2317667"/>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t>Role of Case Manager</a:t>
          </a:r>
        </a:p>
        <a:p>
          <a:pPr marL="0" lvl="0" indent="0" algn="l" defTabSz="666750" rtl="0">
            <a:lnSpc>
              <a:spcPct val="90000"/>
            </a:lnSpc>
            <a:spcBef>
              <a:spcPct val="0"/>
            </a:spcBef>
            <a:spcAft>
              <a:spcPct val="35000"/>
            </a:spcAft>
            <a:buNone/>
          </a:pPr>
          <a:r>
            <a:rPr lang="en-US" sz="1500" kern="1200" dirty="0"/>
            <a:t>Role of Board</a:t>
          </a:r>
        </a:p>
        <a:p>
          <a:pPr marL="0" lvl="0" indent="0" algn="l" defTabSz="666750" rtl="0">
            <a:lnSpc>
              <a:spcPct val="90000"/>
            </a:lnSpc>
            <a:spcBef>
              <a:spcPct val="0"/>
            </a:spcBef>
            <a:spcAft>
              <a:spcPct val="35000"/>
            </a:spcAft>
            <a:buNone/>
          </a:pPr>
          <a:r>
            <a:rPr lang="en-US" sz="1500" kern="1200" dirty="0"/>
            <a:t>Role of Staff</a:t>
          </a:r>
        </a:p>
        <a:p>
          <a:pPr marL="0" lvl="0" indent="0" algn="l" defTabSz="666750" rtl="0">
            <a:lnSpc>
              <a:spcPct val="90000"/>
            </a:lnSpc>
            <a:spcBef>
              <a:spcPct val="0"/>
            </a:spcBef>
            <a:spcAft>
              <a:spcPct val="35000"/>
            </a:spcAft>
            <a:buNone/>
          </a:pPr>
          <a:r>
            <a:rPr lang="en-US" sz="1500" kern="1200" dirty="0"/>
            <a:t>Remedial counseling, </a:t>
          </a:r>
        </a:p>
        <a:p>
          <a:pPr marL="0" lvl="0" indent="0" algn="l" defTabSz="666750" rtl="0">
            <a:lnSpc>
              <a:spcPct val="90000"/>
            </a:lnSpc>
            <a:spcBef>
              <a:spcPct val="0"/>
            </a:spcBef>
            <a:spcAft>
              <a:spcPct val="35000"/>
            </a:spcAft>
            <a:buNone/>
          </a:pPr>
          <a:r>
            <a:rPr lang="en-US" sz="1500" kern="1200" dirty="0"/>
            <a:t>Letter of Education </a:t>
          </a:r>
        </a:p>
      </dsp:txBody>
      <dsp:txXfrm>
        <a:off x="5031524" y="1841526"/>
        <a:ext cx="2022197" cy="2317667"/>
      </dsp:txXfrm>
    </dsp:sp>
    <dsp:sp modelId="{A96A1B60-D213-4CE0-A08D-AAB97428FE22}">
      <dsp:nvSpPr>
        <dsp:cNvPr id="0" name=""/>
        <dsp:cNvSpPr/>
      </dsp:nvSpPr>
      <dsp:spPr>
        <a:xfrm>
          <a:off x="6978556" y="1317675"/>
          <a:ext cx="2706498" cy="127723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2760" numCol="1" spcCol="1270" anchor="ctr" anchorCtr="0">
          <a:noAutofit/>
        </a:bodyPr>
        <a:lstStyle/>
        <a:p>
          <a:pPr marL="0" lvl="0" indent="0" algn="l" defTabSz="1111250" rtl="0">
            <a:lnSpc>
              <a:spcPct val="90000"/>
            </a:lnSpc>
            <a:spcBef>
              <a:spcPct val="0"/>
            </a:spcBef>
            <a:spcAft>
              <a:spcPct val="35000"/>
            </a:spcAft>
            <a:buNone/>
          </a:pPr>
          <a:r>
            <a:rPr lang="en-US" sz="2500" b="1" kern="1200" dirty="0"/>
            <a:t>SOC ISSUED</a:t>
          </a:r>
          <a:endParaRPr lang="en-US" sz="2500" kern="1200" dirty="0"/>
        </a:p>
      </dsp:txBody>
      <dsp:txXfrm>
        <a:off x="6978556" y="1636983"/>
        <a:ext cx="2387191" cy="638615"/>
      </dsp:txXfrm>
    </dsp:sp>
    <dsp:sp modelId="{D00B1A22-0236-4E0E-9D43-4BD86D7BB831}">
      <dsp:nvSpPr>
        <dsp:cNvPr id="0" name=""/>
        <dsp:cNvSpPr/>
      </dsp:nvSpPr>
      <dsp:spPr>
        <a:xfrm>
          <a:off x="6978556" y="2304688"/>
          <a:ext cx="2040620" cy="234483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t>Role of Director – Signs SOC</a:t>
          </a:r>
        </a:p>
        <a:p>
          <a:pPr marL="0" lvl="0" indent="0" algn="l" defTabSz="666750" rtl="0">
            <a:lnSpc>
              <a:spcPct val="90000"/>
            </a:lnSpc>
            <a:spcBef>
              <a:spcPct val="0"/>
            </a:spcBef>
            <a:spcAft>
              <a:spcPct val="35000"/>
            </a:spcAft>
            <a:buNone/>
          </a:pPr>
          <a:r>
            <a:rPr lang="en-US" sz="1500" kern="1200" dirty="0"/>
            <a:t>Role of Prosecuting AAG – Prosecutor</a:t>
          </a:r>
        </a:p>
        <a:p>
          <a:pPr marL="0" lvl="0" indent="0" algn="l" defTabSz="666750" rtl="0">
            <a:lnSpc>
              <a:spcPct val="90000"/>
            </a:lnSpc>
            <a:spcBef>
              <a:spcPct val="0"/>
            </a:spcBef>
            <a:spcAft>
              <a:spcPct val="35000"/>
            </a:spcAft>
            <a:buNone/>
          </a:pPr>
          <a:r>
            <a:rPr lang="en-US" sz="1500" kern="1200" dirty="0"/>
            <a:t>Role of Board Clerk</a:t>
          </a:r>
        </a:p>
        <a:p>
          <a:pPr marL="0" lvl="0" indent="0" algn="l" defTabSz="666750" rtl="0">
            <a:lnSpc>
              <a:spcPct val="90000"/>
            </a:lnSpc>
            <a:spcBef>
              <a:spcPct val="0"/>
            </a:spcBef>
            <a:spcAft>
              <a:spcPct val="35000"/>
            </a:spcAft>
            <a:buNone/>
          </a:pPr>
          <a:r>
            <a:rPr lang="en-US" sz="1500" kern="1200" dirty="0"/>
            <a:t>Role of Advising AAG</a:t>
          </a:r>
        </a:p>
        <a:p>
          <a:pPr marL="0" lvl="0" indent="0" algn="l" defTabSz="666750" rtl="0">
            <a:lnSpc>
              <a:spcPct val="90000"/>
            </a:lnSpc>
            <a:spcBef>
              <a:spcPct val="0"/>
            </a:spcBef>
            <a:spcAft>
              <a:spcPct val="35000"/>
            </a:spcAft>
            <a:buNone/>
          </a:pPr>
          <a:r>
            <a:rPr lang="en-US" sz="1500" kern="1200" dirty="0"/>
            <a:t>Role of Board</a:t>
          </a:r>
        </a:p>
      </dsp:txBody>
      <dsp:txXfrm>
        <a:off x="6978556" y="2304688"/>
        <a:ext cx="2040620" cy="2344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00EBD-3443-415E-AEA2-F42C1E072C13}">
      <dsp:nvSpPr>
        <dsp:cNvPr id="0" name=""/>
        <dsp:cNvSpPr/>
      </dsp:nvSpPr>
      <dsp:spPr>
        <a:xfrm rot="5400000">
          <a:off x="5315805" y="-2086515"/>
          <a:ext cx="1059857"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a:t>Practice in Washington</a:t>
          </a:r>
        </a:p>
        <a:p>
          <a:pPr marL="114300" lvl="1" indent="-114300" algn="l" defTabSz="666750" rtl="0">
            <a:lnSpc>
              <a:spcPct val="90000"/>
            </a:lnSpc>
            <a:spcBef>
              <a:spcPct val="0"/>
            </a:spcBef>
            <a:spcAft>
              <a:spcPct val="15000"/>
            </a:spcAft>
            <a:buChar char="•"/>
          </a:pPr>
          <a:r>
            <a:rPr lang="en-US" sz="1500" kern="1200" dirty="0"/>
            <a:t>Engineering CH 18.43 RCW</a:t>
          </a:r>
        </a:p>
        <a:p>
          <a:pPr marL="114300" lvl="1" indent="-114300" algn="l" defTabSz="666750" rtl="0">
            <a:lnSpc>
              <a:spcPct val="90000"/>
            </a:lnSpc>
            <a:spcBef>
              <a:spcPct val="0"/>
            </a:spcBef>
            <a:spcAft>
              <a:spcPct val="15000"/>
            </a:spcAft>
            <a:buChar char="•"/>
          </a:pPr>
          <a:r>
            <a:rPr lang="en-US" sz="1500" kern="1200"/>
            <a:t>Land surveying CH 18.43 RCW</a:t>
          </a:r>
        </a:p>
        <a:p>
          <a:pPr marL="114300" lvl="1" indent="-114300" algn="l" defTabSz="666750" rtl="0">
            <a:lnSpc>
              <a:spcPct val="90000"/>
            </a:lnSpc>
            <a:spcBef>
              <a:spcPct val="0"/>
            </a:spcBef>
            <a:spcAft>
              <a:spcPct val="15000"/>
            </a:spcAft>
            <a:buChar char="•"/>
          </a:pPr>
          <a:r>
            <a:rPr lang="en-US" sz="1500" kern="1200"/>
            <a:t>Onsite wastewater system design CH 18.210 RCW</a:t>
          </a:r>
        </a:p>
      </dsp:txBody>
      <dsp:txXfrm rot="-5400000">
        <a:off x="3094800" y="186228"/>
        <a:ext cx="5450129" cy="956381"/>
      </dsp:txXfrm>
    </dsp:sp>
    <dsp:sp modelId="{2A00F827-0851-42BD-9AF4-946C27579BE2}">
      <dsp:nvSpPr>
        <dsp:cNvPr id="0" name=""/>
        <dsp:cNvSpPr/>
      </dsp:nvSpPr>
      <dsp:spPr>
        <a:xfrm>
          <a:off x="0" y="2007"/>
          <a:ext cx="3094800" cy="132482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baseline="0" dirty="0"/>
            <a:t>Potential Violation of Law RELATED to the Practice of </a:t>
          </a:r>
        </a:p>
      </dsp:txBody>
      <dsp:txXfrm>
        <a:off x="64672" y="66679"/>
        <a:ext cx="2965456" cy="1195477"/>
      </dsp:txXfrm>
    </dsp:sp>
    <dsp:sp modelId="{B9B941FF-815D-454A-BB79-DA3D3AD30F42}">
      <dsp:nvSpPr>
        <dsp:cNvPr id="0" name=""/>
        <dsp:cNvSpPr/>
      </dsp:nvSpPr>
      <dsp:spPr>
        <a:xfrm rot="5400000">
          <a:off x="5315805" y="-695452"/>
          <a:ext cx="1059857"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Unlicensed Practice</a:t>
          </a:r>
        </a:p>
        <a:p>
          <a:pPr marL="228600" lvl="1" indent="-228600" algn="l" defTabSz="889000" rtl="0">
            <a:lnSpc>
              <a:spcPct val="90000"/>
            </a:lnSpc>
            <a:spcBef>
              <a:spcPct val="0"/>
            </a:spcBef>
            <a:spcAft>
              <a:spcPct val="15000"/>
            </a:spcAft>
            <a:buChar char="•"/>
          </a:pPr>
          <a:r>
            <a:rPr lang="en-US" sz="2000" kern="1200" dirty="0"/>
            <a:t>Unprofessional Practice</a:t>
          </a:r>
        </a:p>
      </dsp:txBody>
      <dsp:txXfrm rot="-5400000">
        <a:off x="3094800" y="1577291"/>
        <a:ext cx="5450129" cy="956381"/>
      </dsp:txXfrm>
    </dsp:sp>
    <dsp:sp modelId="{CEBC4DFC-50EF-4CE8-A502-2E0611BF2BF0}">
      <dsp:nvSpPr>
        <dsp:cNvPr id="0" name=""/>
        <dsp:cNvSpPr/>
      </dsp:nvSpPr>
      <dsp:spPr>
        <a:xfrm>
          <a:off x="0" y="1393070"/>
          <a:ext cx="3094800" cy="132482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Violation may be</a:t>
          </a:r>
        </a:p>
      </dsp:txBody>
      <dsp:txXfrm>
        <a:off x="64672" y="1457742"/>
        <a:ext cx="2965456" cy="1195477"/>
      </dsp:txXfrm>
    </dsp:sp>
    <dsp:sp modelId="{287DB36C-454C-480D-878A-30D6CFCB71A6}">
      <dsp:nvSpPr>
        <dsp:cNvPr id="0" name=""/>
        <dsp:cNvSpPr/>
      </dsp:nvSpPr>
      <dsp:spPr>
        <a:xfrm>
          <a:off x="964123" y="2786140"/>
          <a:ext cx="6949219" cy="132482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t>NOT CIVIL ACTION FOR DAMAGES</a:t>
          </a:r>
        </a:p>
      </dsp:txBody>
      <dsp:txXfrm>
        <a:off x="1028795" y="2850812"/>
        <a:ext cx="6819875" cy="1195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AE8B5-0685-47FB-BCAA-D3D3C76D6FCD}">
      <dsp:nvSpPr>
        <dsp:cNvPr id="0" name=""/>
        <dsp:cNvSpPr/>
      </dsp:nvSpPr>
      <dsp:spPr>
        <a:xfrm>
          <a:off x="2686" y="32309"/>
          <a:ext cx="2619297" cy="633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a:t>Who: </a:t>
          </a:r>
          <a:endParaRPr lang="en-US" sz="2400" kern="1200"/>
        </a:p>
      </dsp:txBody>
      <dsp:txXfrm>
        <a:off x="2686" y="32309"/>
        <a:ext cx="2619297" cy="633600"/>
      </dsp:txXfrm>
    </dsp:sp>
    <dsp:sp modelId="{136B14F5-9468-4BBA-8497-7C4B4E616911}">
      <dsp:nvSpPr>
        <dsp:cNvPr id="0" name=""/>
        <dsp:cNvSpPr/>
      </dsp:nvSpPr>
      <dsp:spPr>
        <a:xfrm>
          <a:off x="2686" y="665909"/>
          <a:ext cx="2619297" cy="341274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Done by Investigator </a:t>
          </a:r>
        </a:p>
        <a:p>
          <a:pPr marL="171450" lvl="1" indent="-171450" algn="l" defTabSz="800100" rtl="0">
            <a:lnSpc>
              <a:spcPct val="90000"/>
            </a:lnSpc>
            <a:spcBef>
              <a:spcPct val="0"/>
            </a:spcBef>
            <a:spcAft>
              <a:spcPct val="15000"/>
            </a:spcAft>
            <a:buChar char="•"/>
          </a:pPr>
          <a:r>
            <a:rPr lang="en-US" sz="1800" kern="1200" dirty="0"/>
            <a:t>May include Director, Case Manager</a:t>
          </a:r>
        </a:p>
        <a:p>
          <a:pPr marL="171450" lvl="1" indent="-171450" algn="l" defTabSz="800100" rtl="0">
            <a:lnSpc>
              <a:spcPct val="90000"/>
            </a:lnSpc>
            <a:spcBef>
              <a:spcPct val="0"/>
            </a:spcBef>
            <a:spcAft>
              <a:spcPct val="15000"/>
            </a:spcAft>
            <a:buChar char="•"/>
          </a:pPr>
          <a:r>
            <a:rPr lang="en-US" sz="1800" kern="1200" dirty="0"/>
            <a:t>Best Practice to have Investigator attend all Interviews</a:t>
          </a:r>
        </a:p>
        <a:p>
          <a:pPr marL="171450" lvl="1" indent="-171450" algn="l" defTabSz="800100" rtl="0">
            <a:lnSpc>
              <a:spcPct val="90000"/>
            </a:lnSpc>
            <a:spcBef>
              <a:spcPct val="0"/>
            </a:spcBef>
            <a:spcAft>
              <a:spcPct val="15000"/>
            </a:spcAft>
            <a:buChar char="•"/>
          </a:pPr>
          <a:r>
            <a:rPr lang="en-US" sz="1800" kern="1200" dirty="0"/>
            <a:t>May Interview Complainant, Respondent, other Witness</a:t>
          </a:r>
        </a:p>
      </dsp:txBody>
      <dsp:txXfrm>
        <a:off x="2686" y="665909"/>
        <a:ext cx="2619297" cy="3412742"/>
      </dsp:txXfrm>
    </dsp:sp>
    <dsp:sp modelId="{273EDE5E-F027-4228-8FF5-38A07A64C572}">
      <dsp:nvSpPr>
        <dsp:cNvPr id="0" name=""/>
        <dsp:cNvSpPr/>
      </dsp:nvSpPr>
      <dsp:spPr>
        <a:xfrm>
          <a:off x="2988685" y="32309"/>
          <a:ext cx="2619297" cy="633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When:</a:t>
          </a:r>
          <a:endParaRPr lang="en-US" sz="2400" kern="1200" dirty="0"/>
        </a:p>
      </dsp:txBody>
      <dsp:txXfrm>
        <a:off x="2988685" y="32309"/>
        <a:ext cx="2619297" cy="633600"/>
      </dsp:txXfrm>
    </dsp:sp>
    <dsp:sp modelId="{816BDB2F-0DF6-4A6B-BD9E-80D0EADECE05}">
      <dsp:nvSpPr>
        <dsp:cNvPr id="0" name=""/>
        <dsp:cNvSpPr/>
      </dsp:nvSpPr>
      <dsp:spPr>
        <a:xfrm>
          <a:off x="2988685" y="665909"/>
          <a:ext cx="2619297" cy="341274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Before case opened – Director with Investigator</a:t>
          </a:r>
        </a:p>
        <a:p>
          <a:pPr marL="171450" lvl="1" indent="-171450" algn="l" defTabSz="800100" rtl="0">
            <a:lnSpc>
              <a:spcPct val="90000"/>
            </a:lnSpc>
            <a:spcBef>
              <a:spcPct val="0"/>
            </a:spcBef>
            <a:spcAft>
              <a:spcPct val="15000"/>
            </a:spcAft>
            <a:buChar char="•"/>
          </a:pPr>
          <a:r>
            <a:rPr lang="en-US" sz="1800" kern="1200" dirty="0"/>
            <a:t>After case is opened – Investigator may be with Case Manager</a:t>
          </a:r>
        </a:p>
        <a:p>
          <a:pPr marL="171450" lvl="1" indent="-171450" algn="l" defTabSz="800100" rtl="0">
            <a:lnSpc>
              <a:spcPct val="90000"/>
            </a:lnSpc>
            <a:spcBef>
              <a:spcPct val="0"/>
            </a:spcBef>
            <a:spcAft>
              <a:spcPct val="15000"/>
            </a:spcAft>
            <a:buChar char="•"/>
          </a:pPr>
          <a:r>
            <a:rPr lang="en-US" sz="1800" kern="1200" dirty="0"/>
            <a:t>After Statement of Charges – Occasionally, When New Information Comes up</a:t>
          </a:r>
        </a:p>
      </dsp:txBody>
      <dsp:txXfrm>
        <a:off x="2988685" y="665909"/>
        <a:ext cx="2619297" cy="3412742"/>
      </dsp:txXfrm>
    </dsp:sp>
    <dsp:sp modelId="{6BC4D407-1052-4029-BB89-7129CB15F992}">
      <dsp:nvSpPr>
        <dsp:cNvPr id="0" name=""/>
        <dsp:cNvSpPr/>
      </dsp:nvSpPr>
      <dsp:spPr>
        <a:xfrm>
          <a:off x="5974684" y="32309"/>
          <a:ext cx="2619297" cy="633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a:t>How:</a:t>
          </a:r>
          <a:endParaRPr lang="en-US" sz="2400" kern="1200"/>
        </a:p>
      </dsp:txBody>
      <dsp:txXfrm>
        <a:off x="5974684" y="32309"/>
        <a:ext cx="2619297" cy="633600"/>
      </dsp:txXfrm>
    </dsp:sp>
    <dsp:sp modelId="{DC70CF70-C107-423B-B7C0-9F6D1958800F}">
      <dsp:nvSpPr>
        <dsp:cNvPr id="0" name=""/>
        <dsp:cNvSpPr/>
      </dsp:nvSpPr>
      <dsp:spPr>
        <a:xfrm>
          <a:off x="5974684" y="665909"/>
          <a:ext cx="2619297" cy="341274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t>Prepare ahead with questions drafted</a:t>
          </a:r>
        </a:p>
        <a:p>
          <a:pPr marL="228600" lvl="1" indent="-228600" algn="l" defTabSz="977900" rtl="0">
            <a:lnSpc>
              <a:spcPct val="90000"/>
            </a:lnSpc>
            <a:spcBef>
              <a:spcPct val="0"/>
            </a:spcBef>
            <a:spcAft>
              <a:spcPct val="15000"/>
            </a:spcAft>
            <a:buChar char="•"/>
          </a:pPr>
          <a:r>
            <a:rPr lang="en-US" sz="2200" kern="1200" dirty="0"/>
            <a:t>Take good notes to memorialize </a:t>
          </a:r>
        </a:p>
        <a:p>
          <a:pPr marL="228600" lvl="1" indent="-228600" algn="l" defTabSz="977900" rtl="0">
            <a:lnSpc>
              <a:spcPct val="90000"/>
            </a:lnSpc>
            <a:spcBef>
              <a:spcPct val="0"/>
            </a:spcBef>
            <a:spcAft>
              <a:spcPct val="15000"/>
            </a:spcAft>
            <a:buChar char="•"/>
          </a:pPr>
          <a:r>
            <a:rPr lang="en-US" sz="2200" kern="1200" dirty="0"/>
            <a:t>Review documents they have provided </a:t>
          </a:r>
        </a:p>
        <a:p>
          <a:pPr marL="228600" lvl="1" indent="-228600" algn="l" defTabSz="977900" rtl="0">
            <a:lnSpc>
              <a:spcPct val="90000"/>
            </a:lnSpc>
            <a:spcBef>
              <a:spcPct val="0"/>
            </a:spcBef>
            <a:spcAft>
              <a:spcPct val="15000"/>
            </a:spcAft>
            <a:buChar char="•"/>
          </a:pPr>
          <a:r>
            <a:rPr lang="en-US" sz="2200" kern="1200" dirty="0"/>
            <a:t>Log interview in Activity Log </a:t>
          </a:r>
        </a:p>
      </dsp:txBody>
      <dsp:txXfrm>
        <a:off x="5974684" y="665909"/>
        <a:ext cx="2619297" cy="3412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152D8-FA71-4CCB-8576-70524818DAE7}">
      <dsp:nvSpPr>
        <dsp:cNvPr id="0" name=""/>
        <dsp:cNvSpPr/>
      </dsp:nvSpPr>
      <dsp:spPr>
        <a:xfrm>
          <a:off x="0" y="3744"/>
          <a:ext cx="9318436" cy="1641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rtl="0">
            <a:lnSpc>
              <a:spcPct val="90000"/>
            </a:lnSpc>
            <a:spcBef>
              <a:spcPct val="0"/>
            </a:spcBef>
            <a:spcAft>
              <a:spcPct val="35000"/>
            </a:spcAft>
            <a:buNone/>
          </a:pPr>
          <a:r>
            <a:rPr lang="en-US" sz="3600" kern="1200" dirty="0"/>
            <a:t>Reasons to Close</a:t>
          </a:r>
        </a:p>
      </dsp:txBody>
      <dsp:txXfrm>
        <a:off x="0" y="3744"/>
        <a:ext cx="9318436" cy="1641600"/>
      </dsp:txXfrm>
    </dsp:sp>
    <dsp:sp modelId="{C4A02291-ABCB-4BA8-9858-DA9E34DCFFD8}">
      <dsp:nvSpPr>
        <dsp:cNvPr id="0" name=""/>
        <dsp:cNvSpPr/>
      </dsp:nvSpPr>
      <dsp:spPr>
        <a:xfrm>
          <a:off x="0" y="1645344"/>
          <a:ext cx="9318436" cy="250343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t>Respondent provides information to mitigate the complaint. </a:t>
          </a:r>
        </a:p>
        <a:p>
          <a:pPr marL="285750" lvl="1" indent="-285750" algn="l" defTabSz="1244600" rtl="0">
            <a:lnSpc>
              <a:spcPct val="90000"/>
            </a:lnSpc>
            <a:spcBef>
              <a:spcPct val="0"/>
            </a:spcBef>
            <a:spcAft>
              <a:spcPct val="15000"/>
            </a:spcAft>
            <a:buChar char="•"/>
          </a:pPr>
          <a:r>
            <a:rPr lang="en-US" sz="2800" kern="1200" dirty="0"/>
            <a:t>Remedies the activity initiating the complaint, and did not rise to the level of a danger to the public</a:t>
          </a:r>
        </a:p>
        <a:p>
          <a:pPr marL="285750" lvl="1" indent="-285750" algn="l" defTabSz="1244600" rtl="0">
            <a:lnSpc>
              <a:spcPct val="90000"/>
            </a:lnSpc>
            <a:spcBef>
              <a:spcPct val="0"/>
            </a:spcBef>
            <a:spcAft>
              <a:spcPct val="15000"/>
            </a:spcAft>
            <a:buChar char="•"/>
          </a:pPr>
          <a:r>
            <a:rPr lang="en-US" sz="2800" kern="1200" dirty="0"/>
            <a:t>Insufficient evidence of a violation</a:t>
          </a:r>
        </a:p>
      </dsp:txBody>
      <dsp:txXfrm>
        <a:off x="0" y="1645344"/>
        <a:ext cx="9318436" cy="2503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84B66-5928-4F13-98B3-334445C75110}">
      <dsp:nvSpPr>
        <dsp:cNvPr id="0" name=""/>
        <dsp:cNvSpPr/>
      </dsp:nvSpPr>
      <dsp:spPr>
        <a:xfrm rot="10800000">
          <a:off x="1861799" y="1099"/>
          <a:ext cx="5716784" cy="1687431"/>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111" tIns="99060" rIns="184912" bIns="99060" numCol="1" spcCol="1270" anchor="t" anchorCtr="0">
          <a:noAutofit/>
        </a:bodyPr>
        <a:lstStyle/>
        <a:p>
          <a:pPr marL="0" lvl="0" indent="0" algn="l" defTabSz="1155700" rtl="0">
            <a:lnSpc>
              <a:spcPct val="90000"/>
            </a:lnSpc>
            <a:spcBef>
              <a:spcPct val="0"/>
            </a:spcBef>
            <a:spcAft>
              <a:spcPct val="35000"/>
            </a:spcAft>
            <a:buNone/>
          </a:pPr>
          <a:r>
            <a:rPr lang="en-US" sz="2600" kern="1200"/>
            <a:t>Counseling may be done by written communications:</a:t>
          </a:r>
        </a:p>
        <a:p>
          <a:pPr marL="228600" lvl="1" indent="-228600" algn="l" defTabSz="889000" rtl="0">
            <a:lnSpc>
              <a:spcPct val="90000"/>
            </a:lnSpc>
            <a:spcBef>
              <a:spcPct val="0"/>
            </a:spcBef>
            <a:spcAft>
              <a:spcPct val="15000"/>
            </a:spcAft>
            <a:buChar char="•"/>
          </a:pPr>
          <a:r>
            <a:rPr lang="en-US" sz="2000" kern="1200"/>
            <a:t>Letter of Education</a:t>
          </a:r>
        </a:p>
      </dsp:txBody>
      <dsp:txXfrm rot="10800000">
        <a:off x="2283657" y="1099"/>
        <a:ext cx="5294926" cy="1687431"/>
      </dsp:txXfrm>
    </dsp:sp>
    <dsp:sp modelId="{07375433-B833-4E92-B703-95056A48CD8E}">
      <dsp:nvSpPr>
        <dsp:cNvPr id="0" name=""/>
        <dsp:cNvSpPr/>
      </dsp:nvSpPr>
      <dsp:spPr>
        <a:xfrm>
          <a:off x="1018083" y="1099"/>
          <a:ext cx="1687431" cy="16874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277D1-2654-430A-9837-3C7586FBD411}">
      <dsp:nvSpPr>
        <dsp:cNvPr id="0" name=""/>
        <dsp:cNvSpPr/>
      </dsp:nvSpPr>
      <dsp:spPr>
        <a:xfrm rot="10800000">
          <a:off x="1861799" y="2192242"/>
          <a:ext cx="5716784" cy="1687431"/>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111" tIns="99060" rIns="184912" bIns="99060" numCol="1" spcCol="1270" anchor="t" anchorCtr="0">
          <a:noAutofit/>
        </a:bodyPr>
        <a:lstStyle/>
        <a:p>
          <a:pPr marL="0" lvl="0" indent="0" algn="l" defTabSz="1155700" rtl="0">
            <a:lnSpc>
              <a:spcPct val="90000"/>
            </a:lnSpc>
            <a:spcBef>
              <a:spcPct val="0"/>
            </a:spcBef>
            <a:spcAft>
              <a:spcPct val="35000"/>
            </a:spcAft>
            <a:buNone/>
          </a:pPr>
          <a:r>
            <a:rPr lang="en-US" sz="2600" kern="1200"/>
            <a:t>Or it may be done by in-person meeting</a:t>
          </a:r>
        </a:p>
        <a:p>
          <a:pPr marL="228600" lvl="1" indent="-228600" algn="l" defTabSz="889000" rtl="0">
            <a:lnSpc>
              <a:spcPct val="90000"/>
            </a:lnSpc>
            <a:spcBef>
              <a:spcPct val="0"/>
            </a:spcBef>
            <a:spcAft>
              <a:spcPct val="15000"/>
            </a:spcAft>
            <a:buChar char="•"/>
          </a:pPr>
          <a:r>
            <a:rPr lang="en-US" sz="2000" kern="1200"/>
            <a:t>In-Person remedial counselling</a:t>
          </a:r>
        </a:p>
        <a:p>
          <a:pPr marL="228600" lvl="1" indent="-228600" algn="l" defTabSz="889000" rtl="0">
            <a:lnSpc>
              <a:spcPct val="90000"/>
            </a:lnSpc>
            <a:spcBef>
              <a:spcPct val="0"/>
            </a:spcBef>
            <a:spcAft>
              <a:spcPct val="15000"/>
            </a:spcAft>
            <a:buChar char="•"/>
          </a:pPr>
          <a:r>
            <a:rPr lang="en-US" sz="2000" kern="1200"/>
            <a:t>Follow up with a letter of education</a:t>
          </a:r>
        </a:p>
      </dsp:txBody>
      <dsp:txXfrm rot="10800000">
        <a:off x="2283657" y="2192242"/>
        <a:ext cx="5294926" cy="1687431"/>
      </dsp:txXfrm>
    </dsp:sp>
    <dsp:sp modelId="{E06E25CE-AACD-44D1-B920-54F67109ED44}">
      <dsp:nvSpPr>
        <dsp:cNvPr id="0" name=""/>
        <dsp:cNvSpPr/>
      </dsp:nvSpPr>
      <dsp:spPr>
        <a:xfrm>
          <a:off x="1018083" y="2192242"/>
          <a:ext cx="1687431" cy="16874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0140-BC19-4A7E-8A7A-279E4901C533}">
      <dsp:nvSpPr>
        <dsp:cNvPr id="0" name=""/>
        <dsp:cNvSpPr/>
      </dsp:nvSpPr>
      <dsp:spPr>
        <a:xfrm rot="5400000">
          <a:off x="-582115" y="582115"/>
          <a:ext cx="3880773" cy="271654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a:t>Remedial Counseling Is NOT -- </a:t>
          </a:r>
        </a:p>
      </dsp:txBody>
      <dsp:txXfrm rot="-5400000">
        <a:off x="2" y="1358270"/>
        <a:ext cx="2716541" cy="1164232"/>
      </dsp:txXfrm>
    </dsp:sp>
    <dsp:sp modelId="{B07BC640-3C58-4508-AEFA-018D01F0DAB1}">
      <dsp:nvSpPr>
        <dsp:cNvPr id="0" name=""/>
        <dsp:cNvSpPr/>
      </dsp:nvSpPr>
      <dsp:spPr>
        <a:xfrm rot="5400000">
          <a:off x="4395353" y="-1678812"/>
          <a:ext cx="2522502" cy="588012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NOT A time for gathering facts, promises, agreements, information.</a:t>
          </a:r>
        </a:p>
        <a:p>
          <a:pPr marL="171450" lvl="1" indent="-171450" algn="l" defTabSz="755650" rtl="0">
            <a:lnSpc>
              <a:spcPct val="90000"/>
            </a:lnSpc>
            <a:spcBef>
              <a:spcPct val="0"/>
            </a:spcBef>
            <a:spcAft>
              <a:spcPct val="15000"/>
            </a:spcAft>
            <a:buChar char="•"/>
          </a:pPr>
          <a:r>
            <a:rPr lang="en-US" sz="1700" kern="1200" dirty="0"/>
            <a:t>NOT  A time for accusing or threatening (that is an SOC)</a:t>
          </a:r>
        </a:p>
        <a:p>
          <a:pPr marL="171450" lvl="1" indent="-171450" algn="l" defTabSz="755650" rtl="0">
            <a:lnSpc>
              <a:spcPct val="90000"/>
            </a:lnSpc>
            <a:spcBef>
              <a:spcPct val="0"/>
            </a:spcBef>
            <a:spcAft>
              <a:spcPct val="15000"/>
            </a:spcAft>
            <a:buChar char="•"/>
          </a:pPr>
          <a:r>
            <a:rPr lang="en-US" sz="1700" kern="1200" dirty="0"/>
            <a:t>NOT A time for requiring mitigation or corrections // Education Only</a:t>
          </a:r>
        </a:p>
        <a:p>
          <a:pPr marL="171450" lvl="1" indent="-171450" algn="l" defTabSz="755650" rtl="0">
            <a:lnSpc>
              <a:spcPct val="90000"/>
            </a:lnSpc>
            <a:spcBef>
              <a:spcPct val="0"/>
            </a:spcBef>
            <a:spcAft>
              <a:spcPct val="15000"/>
            </a:spcAft>
            <a:buChar char="•"/>
          </a:pPr>
          <a:r>
            <a:rPr lang="en-US" sz="1700" kern="1200" dirty="0"/>
            <a:t>Cannot issue SOC after Remedial Counseling</a:t>
          </a:r>
        </a:p>
        <a:p>
          <a:pPr marL="342900" lvl="2" indent="-171450" algn="l" defTabSz="755650" rtl="0">
            <a:lnSpc>
              <a:spcPct val="90000"/>
            </a:lnSpc>
            <a:spcBef>
              <a:spcPct val="0"/>
            </a:spcBef>
            <a:spcAft>
              <a:spcPct val="15000"/>
            </a:spcAft>
            <a:buChar char="•"/>
          </a:pPr>
          <a:r>
            <a:rPr lang="en-US" sz="1700" kern="1200" dirty="0"/>
            <a:t>On the same set of facts</a:t>
          </a:r>
        </a:p>
        <a:p>
          <a:pPr marL="342900" lvl="2" indent="-171450" algn="l" defTabSz="755650" rtl="0">
            <a:lnSpc>
              <a:spcPct val="90000"/>
            </a:lnSpc>
            <a:spcBef>
              <a:spcPct val="0"/>
            </a:spcBef>
            <a:spcAft>
              <a:spcPct val="15000"/>
            </a:spcAft>
            <a:buChar char="•"/>
          </a:pPr>
          <a:r>
            <a:rPr lang="en-US" sz="1700" kern="1200" dirty="0"/>
            <a:t>Or based upon their reaction.</a:t>
          </a:r>
        </a:p>
      </dsp:txBody>
      <dsp:txXfrm rot="-5400000">
        <a:off x="2716541" y="123138"/>
        <a:ext cx="5756988" cy="22762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E12A2-5E40-4E0C-8A30-5E8D88F608D5}">
      <dsp:nvSpPr>
        <dsp:cNvPr id="0" name=""/>
        <dsp:cNvSpPr/>
      </dsp:nvSpPr>
      <dsp:spPr>
        <a:xfrm rot="5400000">
          <a:off x="3984059" y="-1720747"/>
          <a:ext cx="3188994" cy="743163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t>List facts to support violations</a:t>
          </a:r>
        </a:p>
        <a:p>
          <a:pPr marL="228600" lvl="1" indent="-228600" algn="l" defTabSz="1066800" rtl="0">
            <a:lnSpc>
              <a:spcPct val="90000"/>
            </a:lnSpc>
            <a:spcBef>
              <a:spcPct val="0"/>
            </a:spcBef>
            <a:spcAft>
              <a:spcPct val="15000"/>
            </a:spcAft>
            <a:buChar char="•"/>
          </a:pPr>
          <a:r>
            <a:rPr lang="en-US" sz="2400" kern="1200" dirty="0"/>
            <a:t>List potential violations</a:t>
          </a:r>
        </a:p>
        <a:p>
          <a:pPr marL="457200" lvl="2" indent="-228600" algn="l" defTabSz="889000" rtl="0">
            <a:lnSpc>
              <a:spcPct val="90000"/>
            </a:lnSpc>
            <a:spcBef>
              <a:spcPct val="0"/>
            </a:spcBef>
            <a:spcAft>
              <a:spcPct val="15000"/>
            </a:spcAft>
            <a:buChar char="•"/>
          </a:pPr>
          <a:r>
            <a:rPr lang="en-US" sz="2000" kern="1200" dirty="0"/>
            <a:t>Statute and WAC numbers violated, including  sections, and relevant language. </a:t>
          </a:r>
        </a:p>
        <a:p>
          <a:pPr marL="457200" lvl="2" indent="-228600" algn="l" defTabSz="889000" rtl="0">
            <a:lnSpc>
              <a:spcPct val="90000"/>
            </a:lnSpc>
            <a:spcBef>
              <a:spcPct val="0"/>
            </a:spcBef>
            <a:spcAft>
              <a:spcPct val="15000"/>
            </a:spcAft>
            <a:buChar char="•"/>
          </a:pPr>
          <a:r>
            <a:rPr lang="en-US" sz="2000" kern="1200" dirty="0"/>
            <a:t>Ex: RCW 18.43.105(10) failed to meet standard of conduct.</a:t>
          </a:r>
        </a:p>
        <a:p>
          <a:pPr marL="228600" lvl="1" indent="-228600" algn="l" defTabSz="1066800" rtl="0">
            <a:lnSpc>
              <a:spcPct val="90000"/>
            </a:lnSpc>
            <a:spcBef>
              <a:spcPct val="0"/>
            </a:spcBef>
            <a:spcAft>
              <a:spcPct val="15000"/>
            </a:spcAft>
            <a:buChar char="•"/>
          </a:pPr>
          <a:r>
            <a:rPr lang="en-US" sz="2400" kern="1200" dirty="0"/>
            <a:t>Provide any additional explanatory information.</a:t>
          </a:r>
        </a:p>
        <a:p>
          <a:pPr marL="228600" lvl="1" indent="-228600" algn="l" defTabSz="1066800" rtl="0">
            <a:lnSpc>
              <a:spcPct val="90000"/>
            </a:lnSpc>
            <a:spcBef>
              <a:spcPct val="0"/>
            </a:spcBef>
            <a:spcAft>
              <a:spcPct val="15000"/>
            </a:spcAft>
            <a:buChar char="•"/>
          </a:pPr>
          <a:r>
            <a:rPr lang="en-US" sz="2400" kern="1200" dirty="0"/>
            <a:t>May request consultation with Prosecuting AAG</a:t>
          </a:r>
        </a:p>
      </dsp:txBody>
      <dsp:txXfrm rot="-5400000">
        <a:off x="1862739" y="556247"/>
        <a:ext cx="7275961" cy="2877646"/>
      </dsp:txXfrm>
    </dsp:sp>
    <dsp:sp modelId="{665D8E2F-D653-42BA-92DB-E54B19D76BF4}">
      <dsp:nvSpPr>
        <dsp:cNvPr id="0" name=""/>
        <dsp:cNvSpPr/>
      </dsp:nvSpPr>
      <dsp:spPr>
        <a:xfrm>
          <a:off x="194" y="1948"/>
          <a:ext cx="1862544" cy="398624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t>Report  Contents</a:t>
          </a:r>
        </a:p>
      </dsp:txBody>
      <dsp:txXfrm>
        <a:off x="91116" y="92870"/>
        <a:ext cx="1680700" cy="38043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BF21-17D6-417A-A274-074DEFC88DF3}">
      <dsp:nvSpPr>
        <dsp:cNvPr id="0" name=""/>
        <dsp:cNvSpPr/>
      </dsp:nvSpPr>
      <dsp:spPr>
        <a:xfrm rot="5400000">
          <a:off x="5345478" y="-2123718"/>
          <a:ext cx="1000511"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t>Offer a BAP PROCESS</a:t>
          </a:r>
        </a:p>
        <a:p>
          <a:pPr marL="171450" lvl="1" indent="-171450" algn="l" defTabSz="800100" rtl="0">
            <a:lnSpc>
              <a:spcPct val="90000"/>
            </a:lnSpc>
            <a:spcBef>
              <a:spcPct val="0"/>
            </a:spcBef>
            <a:spcAft>
              <a:spcPct val="15000"/>
            </a:spcAft>
            <a:buChar char="•"/>
          </a:pPr>
          <a:r>
            <a:rPr lang="en-US" sz="1800" kern="1200" dirty="0"/>
            <a:t>Give it a case number</a:t>
          </a:r>
        </a:p>
      </dsp:txBody>
      <dsp:txXfrm rot="-5400000">
        <a:off x="3094801" y="175800"/>
        <a:ext cx="5453026" cy="902829"/>
      </dsp:txXfrm>
    </dsp:sp>
    <dsp:sp modelId="{10B27581-F38D-4251-B2C3-D50AD4F1F0BD}">
      <dsp:nvSpPr>
        <dsp:cNvPr id="0" name=""/>
        <dsp:cNvSpPr/>
      </dsp:nvSpPr>
      <dsp:spPr>
        <a:xfrm>
          <a:off x="0" y="1894"/>
          <a:ext cx="3094800" cy="1250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a:t>DENIALS OF APPLICATIONS OR RENEWALS</a:t>
          </a:r>
        </a:p>
      </dsp:txBody>
      <dsp:txXfrm>
        <a:off x="61051" y="62945"/>
        <a:ext cx="2972698" cy="1128537"/>
      </dsp:txXfrm>
    </dsp:sp>
    <dsp:sp modelId="{4FE1A927-3522-4084-B3A9-14A1A19568F6}">
      <dsp:nvSpPr>
        <dsp:cNvPr id="0" name=""/>
        <dsp:cNvSpPr/>
      </dsp:nvSpPr>
      <dsp:spPr>
        <a:xfrm rot="5400000">
          <a:off x="5345478" y="-810547"/>
          <a:ext cx="1000511"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a:t>Offer Hearing to Dispute Charges</a:t>
          </a:r>
        </a:p>
        <a:p>
          <a:pPr marL="171450" lvl="1" indent="-171450" algn="l" defTabSz="800100" rtl="0">
            <a:lnSpc>
              <a:spcPct val="90000"/>
            </a:lnSpc>
            <a:spcBef>
              <a:spcPct val="0"/>
            </a:spcBef>
            <a:spcAft>
              <a:spcPct val="15000"/>
            </a:spcAft>
            <a:buChar char="•"/>
          </a:pPr>
          <a:r>
            <a:rPr lang="en-US" sz="1800" kern="1200" dirty="0"/>
            <a:t>Licensees</a:t>
          </a:r>
        </a:p>
        <a:p>
          <a:pPr marL="171450" lvl="1" indent="-171450" algn="l" defTabSz="800100" rtl="0">
            <a:lnSpc>
              <a:spcPct val="90000"/>
            </a:lnSpc>
            <a:spcBef>
              <a:spcPct val="0"/>
            </a:spcBef>
            <a:spcAft>
              <a:spcPct val="15000"/>
            </a:spcAft>
            <a:buChar char="•"/>
          </a:pPr>
          <a:r>
            <a:rPr lang="en-US" sz="1800" kern="1200"/>
            <a:t>Unlicensed Practice</a:t>
          </a:r>
        </a:p>
      </dsp:txBody>
      <dsp:txXfrm rot="-5400000">
        <a:off x="3094801" y="1488971"/>
        <a:ext cx="5453026" cy="902829"/>
      </dsp:txXfrm>
    </dsp:sp>
    <dsp:sp modelId="{707699B2-E16B-4E2C-A675-AC0EFF65A4EC}">
      <dsp:nvSpPr>
        <dsp:cNvPr id="0" name=""/>
        <dsp:cNvSpPr/>
      </dsp:nvSpPr>
      <dsp:spPr>
        <a:xfrm>
          <a:off x="0" y="1315066"/>
          <a:ext cx="3094800" cy="1250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a:t>STATEMENT OF CHARGES</a:t>
          </a:r>
        </a:p>
      </dsp:txBody>
      <dsp:txXfrm>
        <a:off x="61051" y="1376117"/>
        <a:ext cx="2972698" cy="1128537"/>
      </dsp:txXfrm>
    </dsp:sp>
    <dsp:sp modelId="{D30898F3-DAD9-4CD1-B54D-773966AC6ABA}">
      <dsp:nvSpPr>
        <dsp:cNvPr id="0" name=""/>
        <dsp:cNvSpPr/>
      </dsp:nvSpPr>
      <dsp:spPr>
        <a:xfrm rot="5400000">
          <a:off x="5345478" y="502624"/>
          <a:ext cx="1000511"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a:t>Require a Prompt Hearing</a:t>
          </a:r>
        </a:p>
      </dsp:txBody>
      <dsp:txXfrm rot="-5400000">
        <a:off x="3094801" y="2802143"/>
        <a:ext cx="5453026" cy="902829"/>
      </dsp:txXfrm>
    </dsp:sp>
    <dsp:sp modelId="{922B956C-97EC-4E3C-BFE6-485DB16A397E}">
      <dsp:nvSpPr>
        <dsp:cNvPr id="0" name=""/>
        <dsp:cNvSpPr/>
      </dsp:nvSpPr>
      <dsp:spPr>
        <a:xfrm>
          <a:off x="0" y="2628238"/>
          <a:ext cx="3094800" cy="1250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a:t>CEASE AND DESIST ORDERS</a:t>
          </a:r>
        </a:p>
      </dsp:txBody>
      <dsp:txXfrm>
        <a:off x="61051" y="2689289"/>
        <a:ext cx="2972698" cy="11285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2964D-9C01-41A1-A1F4-8A9146C03774}" type="datetimeFigureOut">
              <a:rPr lang="en-US" smtClean="0"/>
              <a:t>8/4/2023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9FA77-63A0-4EE9-869E-B76E71BE7B04}" type="slidenum">
              <a:rPr lang="en-US" smtClean="0"/>
              <a:t>‹#›</a:t>
            </a:fld>
            <a:endParaRPr lang="en-US" dirty="0"/>
          </a:p>
        </p:txBody>
      </p:sp>
    </p:spTree>
    <p:extLst>
      <p:ext uri="{BB962C8B-B14F-4D97-AF65-F5344CB8AC3E}">
        <p14:creationId xmlns:p14="http://schemas.microsoft.com/office/powerpoint/2010/main" val="330866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Elizabeth’s Slide</a:t>
            </a:r>
          </a:p>
          <a:p>
            <a:endParaRPr lang="en-US" dirty="0"/>
          </a:p>
          <a:p>
            <a:r>
              <a:rPr lang="en-US" dirty="0"/>
              <a:t>We are going to cover a lot of issues associated</a:t>
            </a:r>
            <a:r>
              <a:rPr lang="en-US" baseline="0" dirty="0"/>
              <a:t> with the Enforcement Process in this training.</a:t>
            </a:r>
          </a:p>
          <a:p>
            <a:endParaRPr lang="en-US" baseline="0" dirty="0"/>
          </a:p>
          <a:p>
            <a:r>
              <a:rPr lang="en-US" baseline="0" dirty="0"/>
              <a:t>Start at the 1000 foot level with the phases of the process and the roles </a:t>
            </a:r>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2</a:t>
            </a:fld>
            <a:endParaRPr lang="en-US" dirty="0"/>
          </a:p>
        </p:txBody>
      </p:sp>
    </p:spTree>
    <p:extLst>
      <p:ext uri="{BB962C8B-B14F-4D97-AF65-F5344CB8AC3E}">
        <p14:creationId xmlns:p14="http://schemas.microsoft.com/office/powerpoint/2010/main" val="165487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a:p>
            <a:endParaRPr lang="en-US" dirty="0"/>
          </a:p>
          <a:p>
            <a:r>
              <a:rPr lang="en-US" dirty="0"/>
              <a:t>Keep high level</a:t>
            </a:r>
          </a:p>
          <a:p>
            <a:r>
              <a:rPr lang="en-US" dirty="0"/>
              <a:t>Both</a:t>
            </a:r>
            <a:r>
              <a:rPr lang="en-US" baseline="0" dirty="0"/>
              <a:t> are forms of remedial counseling, whether in person or in letter</a:t>
            </a:r>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11</a:t>
            </a:fld>
            <a:endParaRPr lang="en-US" dirty="0"/>
          </a:p>
        </p:txBody>
      </p:sp>
    </p:spTree>
    <p:extLst>
      <p:ext uri="{BB962C8B-B14F-4D97-AF65-F5344CB8AC3E}">
        <p14:creationId xmlns:p14="http://schemas.microsoft.com/office/powerpoint/2010/main" val="324546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a:p>
            <a:endParaRPr lang="en-US" dirty="0"/>
          </a:p>
          <a:p>
            <a:r>
              <a:rPr lang="en-US" dirty="0"/>
              <a:t>What should</a:t>
            </a:r>
            <a:r>
              <a:rPr lang="en-US" baseline="0" dirty="0"/>
              <a:t> remedial counselling cover generally.</a:t>
            </a:r>
          </a:p>
          <a:p>
            <a:endParaRPr lang="en-US" baseline="0" dirty="0"/>
          </a:p>
          <a:p>
            <a:r>
              <a:rPr lang="en-US" baseline="0" dirty="0"/>
              <a:t>More on this later.</a:t>
            </a:r>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12</a:t>
            </a:fld>
            <a:endParaRPr lang="en-US" dirty="0"/>
          </a:p>
        </p:txBody>
      </p:sp>
    </p:spTree>
    <p:extLst>
      <p:ext uri="{BB962C8B-B14F-4D97-AF65-F5344CB8AC3E}">
        <p14:creationId xmlns:p14="http://schemas.microsoft.com/office/powerpoint/2010/main" val="380154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fld id="{7CE9FA77-63A0-4EE9-869E-B76E71BE7B04}" type="slidenum">
              <a:rPr lang="en-US" smtClean="0"/>
              <a:t>13</a:t>
            </a:fld>
            <a:endParaRPr lang="en-US" dirty="0"/>
          </a:p>
        </p:txBody>
      </p:sp>
    </p:spTree>
    <p:extLst>
      <p:ext uri="{BB962C8B-B14F-4D97-AF65-F5344CB8AC3E}">
        <p14:creationId xmlns:p14="http://schemas.microsoft.com/office/powerpoint/2010/main" val="95125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with support of Danitza</a:t>
            </a:r>
          </a:p>
          <a:p>
            <a:r>
              <a:rPr lang="en-US" dirty="0"/>
              <a:t>Explain that this is helpful in </a:t>
            </a:r>
            <a:r>
              <a:rPr lang="en-US" dirty="0" err="1"/>
              <a:t>issueing</a:t>
            </a:r>
            <a:r>
              <a:rPr lang="en-US" dirty="0"/>
              <a:t> statement of charges</a:t>
            </a:r>
          </a:p>
        </p:txBody>
      </p:sp>
      <p:sp>
        <p:nvSpPr>
          <p:cNvPr id="4" name="Slide Number Placeholder 3"/>
          <p:cNvSpPr>
            <a:spLocks noGrp="1"/>
          </p:cNvSpPr>
          <p:nvPr>
            <p:ph type="sldNum" sz="quarter" idx="10"/>
          </p:nvPr>
        </p:nvSpPr>
        <p:spPr/>
        <p:txBody>
          <a:bodyPr/>
          <a:lstStyle/>
          <a:p>
            <a:fld id="{7CE9FA77-63A0-4EE9-869E-B76E71BE7B04}" type="slidenum">
              <a:rPr lang="en-US" smtClean="0"/>
              <a:t>14</a:t>
            </a:fld>
            <a:endParaRPr lang="en-US" dirty="0"/>
          </a:p>
        </p:txBody>
      </p:sp>
    </p:spTree>
    <p:extLst>
      <p:ext uri="{BB962C8B-B14F-4D97-AF65-F5344CB8AC3E}">
        <p14:creationId xmlns:p14="http://schemas.microsoft.com/office/powerpoint/2010/main" val="216968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Liz </a:t>
            </a:r>
          </a:p>
          <a:p>
            <a:r>
              <a:rPr lang="en-US" b="1" dirty="0"/>
              <a:t>What</a:t>
            </a:r>
            <a:r>
              <a:rPr lang="en-US" b="1" baseline="0" dirty="0"/>
              <a:t> kind of charging documents are there?</a:t>
            </a:r>
            <a:endParaRPr lang="en-US" b="1" dirty="0"/>
          </a:p>
        </p:txBody>
      </p:sp>
      <p:sp>
        <p:nvSpPr>
          <p:cNvPr id="4" name="Slide Number Placeholder 3"/>
          <p:cNvSpPr>
            <a:spLocks noGrp="1"/>
          </p:cNvSpPr>
          <p:nvPr>
            <p:ph type="sldNum" sz="quarter" idx="10"/>
          </p:nvPr>
        </p:nvSpPr>
        <p:spPr/>
        <p:txBody>
          <a:bodyPr/>
          <a:lstStyle/>
          <a:p>
            <a:fld id="{7CE9FA77-63A0-4EE9-869E-B76E71BE7B04}" type="slidenum">
              <a:rPr lang="en-US" smtClean="0"/>
              <a:t>15</a:t>
            </a:fld>
            <a:endParaRPr lang="en-US" dirty="0"/>
          </a:p>
        </p:txBody>
      </p:sp>
    </p:spTree>
    <p:extLst>
      <p:ext uri="{BB962C8B-B14F-4D97-AF65-F5344CB8AC3E}">
        <p14:creationId xmlns:p14="http://schemas.microsoft.com/office/powerpoint/2010/main" val="340647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Segoe UI" panose="020B0502040204020203" pitchFamily="34" charset="0"/>
                <a:ea typeface="Calibri" panose="020F0502020204030204" pitchFamily="34" charset="0"/>
                <a:cs typeface="Segoe UI" panose="020B0502040204020203" pitchFamily="34" charset="0"/>
              </a:rPr>
              <a:t>[Danitza]</a:t>
            </a:r>
            <a:endParaRPr lang="en-US" sz="1600" b="1" dirty="0"/>
          </a:p>
          <a:p>
            <a:pPr marL="285750" indent="-285750">
              <a:buFont typeface="Arial" panose="020B0604020202020204" pitchFamily="34" charset="0"/>
              <a:buChar char="•"/>
            </a:pPr>
            <a:r>
              <a:rPr lang="en-US" sz="1600" dirty="0"/>
              <a:t>The SOC is the going</a:t>
            </a:r>
            <a:r>
              <a:rPr lang="en-US" sz="1600" baseline="0" dirty="0"/>
              <a:t> to be one of the first documents a court looks at if the case is appealed – be sure to make a good case, and a good impression</a:t>
            </a:r>
          </a:p>
          <a:p>
            <a:pPr marL="285750" indent="-285750">
              <a:buFont typeface="Arial" panose="020B0604020202020204" pitchFamily="34" charset="0"/>
              <a:buChar char="•"/>
            </a:pPr>
            <a:r>
              <a:rPr lang="en-US" sz="1600" baseline="0" dirty="0"/>
              <a:t>Board staff with input from the case manager will prepare the SOC</a:t>
            </a:r>
          </a:p>
          <a:p>
            <a:pPr marL="285750" indent="-285750">
              <a:buFont typeface="Arial" panose="020B0604020202020204" pitchFamily="34" charset="0"/>
              <a:buChar char="•"/>
            </a:pPr>
            <a:r>
              <a:rPr lang="en-US" sz="1600" baseline="0" dirty="0"/>
              <a:t>Because the AAG prosecutor is responsible for defending the SOC it is important for AAG to review and meet with staff and case manager if needed</a:t>
            </a:r>
          </a:p>
          <a:p>
            <a:pPr marL="285750" indent="-285750">
              <a:buFont typeface="Arial" panose="020B0604020202020204" pitchFamily="34" charset="0"/>
              <a:buChar char="•"/>
            </a:pPr>
            <a:r>
              <a:rPr lang="en-US" sz="1600" baseline="0" dirty="0"/>
              <a:t>AAG prosecutor will review, edit, and request meeting (if needed) within 30 days. May seem like a long time but AAGs are not LS or PE – we need time to understand the charges. This is where it is sometimes helpful for AAG to meet with the SME – case manager</a:t>
            </a:r>
            <a:endParaRPr lang="en-US" sz="1500" dirty="0">
              <a:latin typeface="Segoe UI" panose="020B0502040204020203" pitchFamily="34" charset="0"/>
              <a:ea typeface="Calibri" panose="020F0502020204030204" pitchFamily="34" charset="0"/>
              <a:cs typeface="Segoe UI" panose="020B0502040204020203" pitchFamily="34" charset="0"/>
            </a:endParaRPr>
          </a:p>
          <a:p>
            <a:pPr marL="0" indent="0">
              <a:lnSpc>
                <a:spcPct val="107000"/>
              </a:lnSpc>
              <a:spcBef>
                <a:spcPts val="0"/>
              </a:spcBef>
              <a:buFont typeface="+mj-lt"/>
              <a:buNone/>
            </a:pPr>
            <a:endParaRPr lang="en-US" sz="1500" dirty="0">
              <a:latin typeface="Segoe UI" panose="020B0502040204020203" pitchFamily="34" charset="0"/>
              <a:ea typeface="Calibri" panose="020F0502020204030204"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7CE9FA77-63A0-4EE9-869E-B76E71BE7B04}" type="slidenum">
              <a:rPr lang="en-US" smtClean="0"/>
              <a:t>16</a:t>
            </a:fld>
            <a:endParaRPr lang="en-US" dirty="0"/>
          </a:p>
        </p:txBody>
      </p:sp>
    </p:spTree>
    <p:extLst>
      <p:ext uri="{BB962C8B-B14F-4D97-AF65-F5344CB8AC3E}">
        <p14:creationId xmlns:p14="http://schemas.microsoft.com/office/powerpoint/2010/main" val="998025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Segoe UI" panose="020B0502040204020203" pitchFamily="34" charset="0"/>
                <a:ea typeface="Calibri" panose="020F0502020204030204" pitchFamily="34" charset="0"/>
                <a:cs typeface="Segoe UI" panose="020B0502040204020203" pitchFamily="34" charset="0"/>
              </a:rPr>
              <a:t>[Danitza]</a:t>
            </a:r>
            <a:endParaRPr lang="en-US" sz="1400" b="1" dirty="0"/>
          </a:p>
          <a:p>
            <a:pPr marL="285750" indent="-285750">
              <a:buFont typeface="Arial" panose="020B0604020202020204" pitchFamily="34" charset="0"/>
              <a:buChar char="•"/>
            </a:pPr>
            <a:r>
              <a:rPr lang="en-US" sz="1400" baseline="0" dirty="0"/>
              <a:t>Write in past tense with active voice – this makes clear a violation has occurred. SOC sets forth violations that have occurred (in the past). </a:t>
            </a:r>
          </a:p>
          <a:p>
            <a:pPr marL="285750" indent="-285750">
              <a:buFont typeface="Arial" panose="020B0604020202020204" pitchFamily="34" charset="0"/>
              <a:buChar char="•"/>
            </a:pPr>
            <a:r>
              <a:rPr lang="en-US" sz="1400" baseline="0" dirty="0"/>
              <a:t>Use active voice so we know who is doing what</a:t>
            </a:r>
          </a:p>
          <a:p>
            <a:pPr marL="285750" indent="-285750">
              <a:buFont typeface="Arial" panose="020B0604020202020204" pitchFamily="34" charset="0"/>
              <a:buChar char="•"/>
            </a:pPr>
            <a:r>
              <a:rPr lang="en-US" sz="1400" baseline="0" dirty="0"/>
              <a:t>Facts clearly stated, usually in chronological order (like telling a story) and one fact per paragraph. </a:t>
            </a:r>
          </a:p>
          <a:p>
            <a:pPr marL="285750" indent="-285750">
              <a:buFont typeface="Arial" panose="020B0604020202020204" pitchFamily="34" charset="0"/>
              <a:buChar char="•"/>
            </a:pPr>
            <a:r>
              <a:rPr lang="en-US" sz="1400" baseline="0" dirty="0"/>
              <a:t>In the alleged violations section, support each violation with the relevant facts (may be one or more of the fact paragraphs) and cite to the RCW or WAC that is violated. This is important because it gives notice to licensee of what law they are alleged to have violated and their specific conduct that is </a:t>
            </a:r>
            <a:r>
              <a:rPr lang="en-US" sz="1400" baseline="0" dirty="0" err="1"/>
              <a:t>violative</a:t>
            </a:r>
            <a:r>
              <a:rPr lang="en-US" sz="1400" baseline="0" dirty="0"/>
              <a:t> of that law. </a:t>
            </a:r>
          </a:p>
          <a:p>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17</a:t>
            </a:fld>
            <a:endParaRPr lang="en-US" dirty="0"/>
          </a:p>
        </p:txBody>
      </p:sp>
    </p:spTree>
    <p:extLst>
      <p:ext uri="{BB962C8B-B14F-4D97-AF65-F5344CB8AC3E}">
        <p14:creationId xmlns:p14="http://schemas.microsoft.com/office/powerpoint/2010/main" val="3921991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Segoe UI" panose="020B0502040204020203" pitchFamily="34" charset="0"/>
                <a:ea typeface="Calibri" panose="020F0502020204030204" pitchFamily="34" charset="0"/>
                <a:cs typeface="Segoe UI" panose="020B0502040204020203" pitchFamily="34" charset="0"/>
              </a:rPr>
              <a:t>[Danitza]</a:t>
            </a:r>
            <a:endParaRPr lang="en-US" sz="1600" b="1" dirty="0"/>
          </a:p>
          <a:p>
            <a:pPr marL="285750" indent="-285750">
              <a:buFont typeface="Arial" panose="020B0604020202020204" pitchFamily="34" charset="0"/>
              <a:buChar char="•"/>
            </a:pPr>
            <a:r>
              <a:rPr lang="en-US" sz="1600" baseline="0" dirty="0"/>
              <a:t>When investigating a case, you’ll have either documents or witnesses, or both, that support a violation. This is evidence. But you need substantial evidence before a case can be prosecuted. </a:t>
            </a:r>
          </a:p>
          <a:p>
            <a:pPr marL="285750" indent="-285750">
              <a:buFont typeface="Arial" panose="020B0604020202020204" pitchFamily="34" charset="0"/>
              <a:buChar char="•"/>
            </a:pPr>
            <a:r>
              <a:rPr lang="en-US" sz="1600" baseline="0" dirty="0"/>
              <a:t>What is substantial evidence? Courts have said it is, “</a:t>
            </a:r>
            <a:r>
              <a:rPr lang="en-US" sz="1600" dirty="0"/>
              <a:t>evidence in sufficient quantum to persuade a fair minded person of the truth or correctness of the order”</a:t>
            </a:r>
            <a:endParaRPr lang="en-US" sz="1600" baseline="0" dirty="0"/>
          </a:p>
          <a:p>
            <a:pPr marL="285750" indent="-285750">
              <a:buFont typeface="Arial" panose="020B0604020202020204" pitchFamily="34" charset="0"/>
              <a:buChar char="•"/>
            </a:pPr>
            <a:r>
              <a:rPr lang="en-US" sz="1600" baseline="0" dirty="0"/>
              <a:t>What does it look like in practice? There is no specific formula. Case by case. Good solid evidence may include witnesses that have provided clear statements and are willing to testify. May include signed contracts, or other verifiable documentation that supports or corroborates the witness statements. Each RCW/WAC that is alleged to have been violated with have substantial evidence to prove the violation. </a:t>
            </a:r>
            <a:endParaRPr lang="en-US" sz="1600" dirty="0"/>
          </a:p>
          <a:p>
            <a:pPr marL="285750" indent="-285750">
              <a:buFont typeface="Arial" panose="020B0604020202020204" pitchFamily="34" charset="0"/>
              <a:buChar char="•"/>
            </a:pPr>
            <a:r>
              <a:rPr lang="en-US" sz="1600" baseline="0" dirty="0"/>
              <a:t>If insufficient evidence exists, board staff can investigate further or decide not to charge</a:t>
            </a:r>
          </a:p>
        </p:txBody>
      </p:sp>
      <p:sp>
        <p:nvSpPr>
          <p:cNvPr id="4" name="Slide Number Placeholder 3"/>
          <p:cNvSpPr>
            <a:spLocks noGrp="1"/>
          </p:cNvSpPr>
          <p:nvPr>
            <p:ph type="sldNum" sz="quarter" idx="10"/>
          </p:nvPr>
        </p:nvSpPr>
        <p:spPr/>
        <p:txBody>
          <a:bodyPr/>
          <a:lstStyle/>
          <a:p>
            <a:fld id="{7CE9FA77-63A0-4EE9-869E-B76E71BE7B04}" type="slidenum">
              <a:rPr lang="en-US" smtClean="0"/>
              <a:t>18</a:t>
            </a:fld>
            <a:endParaRPr lang="en-US" dirty="0"/>
          </a:p>
        </p:txBody>
      </p:sp>
    </p:spTree>
    <p:extLst>
      <p:ext uri="{BB962C8B-B14F-4D97-AF65-F5344CB8AC3E}">
        <p14:creationId xmlns:p14="http://schemas.microsoft.com/office/powerpoint/2010/main" val="78293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a:p>
            <a:r>
              <a:rPr lang="en-US" dirty="0"/>
              <a:t>Example</a:t>
            </a:r>
            <a:r>
              <a:rPr lang="en-US" baseline="0" dirty="0"/>
              <a:t> of what can happen if you let the complainant think you are working for them – on their behalf</a:t>
            </a:r>
          </a:p>
          <a:p>
            <a:r>
              <a:rPr lang="en-US" baseline="0" dirty="0"/>
              <a:t>	Tell them what you can and cannot do.</a:t>
            </a:r>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19</a:t>
            </a:fld>
            <a:endParaRPr lang="en-US" dirty="0"/>
          </a:p>
        </p:txBody>
      </p:sp>
    </p:spTree>
    <p:extLst>
      <p:ext uri="{BB962C8B-B14F-4D97-AF65-F5344CB8AC3E}">
        <p14:creationId xmlns:p14="http://schemas.microsoft.com/office/powerpoint/2010/main" val="201013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a:p>
            <a:endParaRPr lang="en-US" dirty="0"/>
          </a:p>
          <a:p>
            <a:r>
              <a:rPr lang="en-US" dirty="0"/>
              <a:t>WHAT</a:t>
            </a:r>
            <a:r>
              <a:rPr lang="en-US" baseline="0" dirty="0"/>
              <a:t> RISES TO THE LEVEL OF DECIDING TO CHARGE and DISCIPLINE – DISCRETION OF BOARD</a:t>
            </a:r>
          </a:p>
          <a:p>
            <a:endParaRPr lang="en-US" baseline="0" dirty="0"/>
          </a:p>
          <a:p>
            <a:r>
              <a:rPr lang="en-US" baseline="0" dirty="0"/>
              <a:t>LOOK AT CONTRARY TO THE ACCEPTED PROFESSIONAL CONDUCT OR STANDARDS GENERALLY EXPECTED IN THE PROFESSION</a:t>
            </a:r>
          </a:p>
          <a:p>
            <a:endParaRPr lang="en-US" baseline="0" dirty="0"/>
          </a:p>
          <a:p>
            <a:r>
              <a:rPr lang="en-US" baseline="0" dirty="0"/>
              <a:t>Do you need an expert? Does the case manager have the appropriate expertise, may need more than one opinion, does the case manager have the appearance of being biased.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20</a:t>
            </a:fld>
            <a:endParaRPr lang="en-US" dirty="0"/>
          </a:p>
        </p:txBody>
      </p:sp>
    </p:spTree>
    <p:extLst>
      <p:ext uri="{BB962C8B-B14F-4D97-AF65-F5344CB8AC3E}">
        <p14:creationId xmlns:p14="http://schemas.microsoft.com/office/powerpoint/2010/main" val="368422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walk through the enforcement process, discussing the roles of Board members and staff. This is a training for everyone.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3</a:t>
            </a:fld>
            <a:endParaRPr lang="en-US" dirty="0"/>
          </a:p>
        </p:txBody>
      </p:sp>
    </p:spTree>
    <p:extLst>
      <p:ext uri="{BB962C8B-B14F-4D97-AF65-F5344CB8AC3E}">
        <p14:creationId xmlns:p14="http://schemas.microsoft.com/office/powerpoint/2010/main" val="3208488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note</a:t>
            </a:r>
            <a:r>
              <a:rPr lang="en-US" baseline="0" dirty="0"/>
              <a:t> that must use care about issuing press releases or posting on website. Do not say that violations occurred, without offering due process. </a:t>
            </a:r>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24</a:t>
            </a:fld>
            <a:endParaRPr lang="en-US" dirty="0"/>
          </a:p>
        </p:txBody>
      </p:sp>
    </p:spTree>
    <p:extLst>
      <p:ext uri="{BB962C8B-B14F-4D97-AF65-F5344CB8AC3E}">
        <p14:creationId xmlns:p14="http://schemas.microsoft.com/office/powerpoint/2010/main" val="387647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fld id="{7CE9FA77-63A0-4EE9-869E-B76E71BE7B04}" type="slidenum">
              <a:rPr lang="en-US" smtClean="0"/>
              <a:t>25</a:t>
            </a:fld>
            <a:endParaRPr lang="en-US" dirty="0"/>
          </a:p>
        </p:txBody>
      </p:sp>
    </p:spTree>
    <p:extLst>
      <p:ext uri="{BB962C8B-B14F-4D97-AF65-F5344CB8AC3E}">
        <p14:creationId xmlns:p14="http://schemas.microsoft.com/office/powerpoint/2010/main" val="351404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Segoe UI" panose="020B0502040204020203" pitchFamily="34" charset="0"/>
                <a:ea typeface="Calibri" panose="020F0502020204030204" pitchFamily="34" charset="0"/>
                <a:cs typeface="Segoe UI" panose="020B0502040204020203" pitchFamily="34" charset="0"/>
              </a:rPr>
              <a:t>[Danitza]</a:t>
            </a:r>
            <a:endParaRPr lang="en-US" b="1" dirty="0">
              <a:latin typeface="+mn-lt"/>
              <a:ea typeface="+mn-ea"/>
              <a:cs typeface="+mn-cs"/>
            </a:endParaRPr>
          </a:p>
          <a:p>
            <a:pPr marL="0" indent="0">
              <a:buNone/>
            </a:pPr>
            <a:r>
              <a:rPr lang="en-US" b="0" dirty="0"/>
              <a:t>Options when</a:t>
            </a:r>
            <a:r>
              <a:rPr lang="en-US" b="0" baseline="0" dirty="0"/>
              <a:t> a respondent fails to comply with a Board Order? </a:t>
            </a:r>
          </a:p>
          <a:p>
            <a:pPr marL="171450" indent="-171450">
              <a:buFont typeface="Arial" panose="020B0604020202020204" pitchFamily="34" charset="0"/>
              <a:buChar char="•"/>
            </a:pPr>
            <a:r>
              <a:rPr lang="en-US" b="0" baseline="0" dirty="0"/>
              <a:t>Sometimes the Board can pursue criminal prosecution. </a:t>
            </a:r>
            <a:r>
              <a:rPr lang="en-US" b="0" dirty="0"/>
              <a:t>What</a:t>
            </a:r>
            <a:r>
              <a:rPr lang="en-US" b="0" baseline="0" dirty="0"/>
              <a:t> is the process? A </a:t>
            </a:r>
            <a:r>
              <a:rPr lang="en-US" dirty="0"/>
              <a:t>Law enforcement agency collects evidence of crimes, and then</a:t>
            </a:r>
            <a:r>
              <a:rPr lang="en-US" baseline="0" dirty="0"/>
              <a:t> will refer to appropriate local prosecutor. We don’t’ contact the prosecutor directly – prosecutor will not take cases directly from the Board or from the AGO on BRPELS cases. Limitations? Prosecution is not always a viable option. First, we need an statute providing for criminal prosecution. Some practical limitations - LS PE cases may not be cases a prosecutor understands, and other matters (thefts, assaults, etc.) will usually take precedence. </a:t>
            </a:r>
          </a:p>
          <a:p>
            <a:pPr marL="171450" indent="-171450">
              <a:buFont typeface="Arial" panose="020B0604020202020204" pitchFamily="34" charset="0"/>
              <a:buChar char="•"/>
            </a:pPr>
            <a:r>
              <a:rPr lang="en-US" baseline="0" dirty="0"/>
              <a:t>Another option may be collections. The Board must give the respondent notice before sending to collections. Once the matter is with collection agency, a payment plan might be set up. Limitations? If there are no assets, there’s nothing to collect. And collections won’t solve the problem of offending behavior. </a:t>
            </a:r>
          </a:p>
          <a:p>
            <a:pPr marL="171450" indent="-171450">
              <a:buFont typeface="Arial" panose="020B0604020202020204" pitchFamily="34" charset="0"/>
              <a:buChar char="•"/>
            </a:pPr>
            <a:r>
              <a:rPr lang="en-US" baseline="0" dirty="0"/>
              <a:t>Another option is to pursue civil enforcement of a Board order. This will likely involve cases where the respondent is unlicensed. Cases where the Board can’t revoke/suspend a license. The process involves the Board petitioning the court for an order requiring or prohibiting conduct, directing payment of the fine or penalty, or otherwise enforcing the order. If the Board is considering civil enforcement of its order, it is important to identify what the desired outcome is – does the Board want a fine paid? Does the Board want the Respondent to stop doing something? If it’s simply payment of a fine that the Board wants, but the respondent has no assets, is not working, and owns no property, will a civil enforcement action to compel payment of fines, be fruitful and a good use of the Board’s resources?</a:t>
            </a:r>
          </a:p>
          <a:p>
            <a:pPr marL="171450" indent="-171450">
              <a:buFont typeface="Arial" panose="020B0604020202020204" pitchFamily="34" charset="0"/>
              <a:buChar char="•"/>
            </a:pPr>
            <a:r>
              <a:rPr lang="en-US" baseline="0" dirty="0"/>
              <a:t>On the other hand, if its behavior the Board wants to curb, a civil enforcement action may be appropriate and effective. </a:t>
            </a:r>
          </a:p>
        </p:txBody>
      </p:sp>
      <p:sp>
        <p:nvSpPr>
          <p:cNvPr id="4" name="Slide Number Placeholder 3"/>
          <p:cNvSpPr>
            <a:spLocks noGrp="1"/>
          </p:cNvSpPr>
          <p:nvPr>
            <p:ph type="sldNum" sz="quarter" idx="10"/>
          </p:nvPr>
        </p:nvSpPr>
        <p:spPr/>
        <p:txBody>
          <a:bodyPr/>
          <a:lstStyle/>
          <a:p>
            <a:fld id="{7CE9FA77-63A0-4EE9-869E-B76E71BE7B04}" type="slidenum">
              <a:rPr lang="en-US" smtClean="0"/>
              <a:t>26</a:t>
            </a:fld>
            <a:endParaRPr lang="en-US" dirty="0"/>
          </a:p>
        </p:txBody>
      </p:sp>
    </p:spTree>
    <p:extLst>
      <p:ext uri="{BB962C8B-B14F-4D97-AF65-F5344CB8AC3E}">
        <p14:creationId xmlns:p14="http://schemas.microsoft.com/office/powerpoint/2010/main" val="1369872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ea typeface="Calibri" panose="020F0502020204030204" pitchFamily="34" charset="0"/>
                <a:cs typeface="Segoe UI" panose="020B0502040204020203" pitchFamily="34" charset="0"/>
              </a:rPr>
              <a:t>[Danitza]</a:t>
            </a:r>
            <a:endParaRPr lang="en-US" dirty="0"/>
          </a:p>
          <a:p>
            <a:r>
              <a:rPr lang="en-US" dirty="0"/>
              <a:t>There are two main analytical buckets in default cases:</a:t>
            </a:r>
          </a:p>
          <a:p>
            <a:pPr marL="228600" indent="-228600">
              <a:buAutoNum type="arabicPeriod"/>
            </a:pPr>
            <a:r>
              <a:rPr lang="en-US" dirty="0"/>
              <a:t>Respondent doesn’t answer or request a hearing</a:t>
            </a:r>
            <a:r>
              <a:rPr lang="en-US" baseline="0" dirty="0"/>
              <a:t> after being served with an SOC</a:t>
            </a:r>
          </a:p>
          <a:p>
            <a:pPr marL="228600" indent="-228600">
              <a:buAutoNum type="arabicPeriod"/>
            </a:pPr>
            <a:r>
              <a:rPr lang="en-US" baseline="0" dirty="0"/>
              <a:t>Respondent does answer and requests a hearing but fails to appear for the hearing. </a:t>
            </a:r>
          </a:p>
          <a:p>
            <a:pPr marL="0" indent="0">
              <a:buNone/>
            </a:pPr>
            <a:r>
              <a:rPr lang="en-US" baseline="0" dirty="0"/>
              <a:t>In both cases a default order is appropriate. </a:t>
            </a:r>
          </a:p>
          <a:p>
            <a:pPr marL="0" indent="0">
              <a:buNone/>
            </a:pPr>
            <a:endParaRPr lang="en-US" baseline="0" dirty="0"/>
          </a:p>
          <a:p>
            <a:pPr marL="0" indent="0">
              <a:buNone/>
            </a:pPr>
            <a:r>
              <a:rPr lang="en-US" baseline="0" dirty="0"/>
              <a:t>In the first bucket, when Respondent fails to respond to the SOC and doesn’t request a hearing, the Board should do the following:</a:t>
            </a:r>
          </a:p>
          <a:p>
            <a:pPr marL="171450" indent="-171450">
              <a:buFont typeface="Arial" panose="020B0604020202020204" pitchFamily="34" charset="0"/>
              <a:buChar char="•"/>
            </a:pPr>
            <a:r>
              <a:rPr lang="en-US" baseline="0" dirty="0"/>
              <a:t>Issue a final default order as soon as possible after the deadline has passed (20 days after SOC service)</a:t>
            </a:r>
          </a:p>
          <a:p>
            <a:pPr marL="171450" indent="-171450">
              <a:buFont typeface="Arial" panose="020B0604020202020204" pitchFamily="34" charset="0"/>
              <a:buChar char="•"/>
            </a:pPr>
            <a:r>
              <a:rPr lang="en-US" baseline="0" dirty="0"/>
              <a:t>Include notice of respondent’s right to judicial review (respondent must do this within 10 days of default order)</a:t>
            </a:r>
          </a:p>
          <a:p>
            <a:pPr marL="0" indent="0">
              <a:buNone/>
            </a:pPr>
            <a:r>
              <a:rPr lang="en-US" dirty="0"/>
              <a:t>In the second bucket, when Respondent files</a:t>
            </a:r>
            <a:r>
              <a:rPr lang="en-US" baseline="0" dirty="0"/>
              <a:t> a timely answer, requests a hearing, but fails to appear at the hearing, the Board should do the following:</a:t>
            </a:r>
          </a:p>
          <a:p>
            <a:pPr marL="171450" indent="-171450">
              <a:buFont typeface="Arial" panose="020B0604020202020204" pitchFamily="34" charset="0"/>
              <a:buChar char="•"/>
            </a:pPr>
            <a:r>
              <a:rPr lang="en-US" baseline="0" dirty="0"/>
              <a:t>Issue a final default order </a:t>
            </a:r>
          </a:p>
          <a:p>
            <a:pPr marL="171450" indent="-171450">
              <a:buFont typeface="Arial" panose="020B0604020202020204" pitchFamily="34" charset="0"/>
              <a:buChar char="•"/>
            </a:pPr>
            <a:r>
              <a:rPr lang="en-US" baseline="0" dirty="0"/>
              <a:t>Include notice of respondent’s right to request the order be vacated (respondent must do this within 7 days of default order)</a:t>
            </a:r>
          </a:p>
          <a:p>
            <a:pPr marL="0" indent="0">
              <a:buNone/>
            </a:pPr>
            <a:endParaRPr lang="en-US" baseline="0" dirty="0"/>
          </a:p>
          <a:p>
            <a:pPr marL="0" indent="0">
              <a:buNone/>
            </a:pPr>
            <a:r>
              <a:rPr lang="en-US" baseline="0" dirty="0"/>
              <a:t>Pay attention to dates, calendar reminders, and make sure service on respondent is good</a:t>
            </a:r>
          </a:p>
          <a:p>
            <a:pPr marL="0" indent="0">
              <a:buNone/>
            </a:pPr>
            <a:r>
              <a:rPr lang="en-US" baseline="0" dirty="0"/>
              <a:t>Err on the side of giving more notice, rather than less</a:t>
            </a:r>
          </a:p>
        </p:txBody>
      </p:sp>
      <p:sp>
        <p:nvSpPr>
          <p:cNvPr id="4" name="Slide Number Placeholder 3"/>
          <p:cNvSpPr>
            <a:spLocks noGrp="1"/>
          </p:cNvSpPr>
          <p:nvPr>
            <p:ph type="sldNum" sz="quarter" idx="10"/>
          </p:nvPr>
        </p:nvSpPr>
        <p:spPr/>
        <p:txBody>
          <a:bodyPr/>
          <a:lstStyle/>
          <a:p>
            <a:fld id="{7CE9FA77-63A0-4EE9-869E-B76E71BE7B04}" type="slidenum">
              <a:rPr lang="en-US" smtClean="0"/>
              <a:t>27</a:t>
            </a:fld>
            <a:endParaRPr lang="en-US" dirty="0"/>
          </a:p>
        </p:txBody>
      </p:sp>
    </p:spTree>
    <p:extLst>
      <p:ext uri="{BB962C8B-B14F-4D97-AF65-F5344CB8AC3E}">
        <p14:creationId xmlns:p14="http://schemas.microsoft.com/office/powerpoint/2010/main" val="870238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a:latin typeface="Segoe UI" panose="020B0502040204020203" pitchFamily="34" charset="0"/>
                <a:ea typeface="Calibri" panose="020F0502020204030204" pitchFamily="34" charset="0"/>
                <a:cs typeface="Segoe UI" panose="020B0502040204020203" pitchFamily="34" charset="0"/>
              </a:rPr>
              <a:t>[Liz]</a:t>
            </a:r>
            <a:br>
              <a:rPr lang="en-US" dirty="0">
                <a:effectLst/>
                <a:latin typeface="Segoe UI" panose="020B0502040204020203" pitchFamily="34" charset="0"/>
                <a:ea typeface="Calibri" panose="020F0502020204030204" pitchFamily="34" charset="0"/>
                <a:cs typeface="Segoe UI" panose="020B0502040204020203" pitchFamily="34" charset="0"/>
              </a:rPr>
            </a:br>
            <a:r>
              <a:rPr lang="en-US" dirty="0"/>
              <a:t>Prosecuting AAG: Case specific matters</a:t>
            </a:r>
          </a:p>
          <a:p>
            <a:pPr lvl="0" rtl="0"/>
            <a:r>
              <a:rPr lang="en-US" dirty="0"/>
              <a:t>Advising AAG: Can include questions about a process or interpretation of law without the facts. </a:t>
            </a:r>
          </a:p>
          <a:p>
            <a:pPr lvl="0" rtl="0"/>
            <a:r>
              <a:rPr lang="en-US" b="1" dirty="0"/>
              <a:t>AAGs consult on process or legal interpretation without discussing specific case.</a:t>
            </a:r>
          </a:p>
          <a:p>
            <a:endParaRPr lang="en-US" b="1" dirty="0"/>
          </a:p>
        </p:txBody>
      </p:sp>
      <p:sp>
        <p:nvSpPr>
          <p:cNvPr id="4" name="Slide Number Placeholder 3"/>
          <p:cNvSpPr>
            <a:spLocks noGrp="1"/>
          </p:cNvSpPr>
          <p:nvPr>
            <p:ph type="sldNum" sz="quarter" idx="10"/>
          </p:nvPr>
        </p:nvSpPr>
        <p:spPr/>
        <p:txBody>
          <a:bodyPr/>
          <a:lstStyle/>
          <a:p>
            <a:fld id="{7CE9FA77-63A0-4EE9-869E-B76E71BE7B04}" type="slidenum">
              <a:rPr lang="en-US" smtClean="0"/>
              <a:t>28</a:t>
            </a:fld>
            <a:endParaRPr lang="en-US" dirty="0"/>
          </a:p>
        </p:txBody>
      </p:sp>
    </p:spTree>
    <p:extLst>
      <p:ext uri="{BB962C8B-B14F-4D97-AF65-F5344CB8AC3E}">
        <p14:creationId xmlns:p14="http://schemas.microsoft.com/office/powerpoint/2010/main" val="425901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a:effectLst/>
                <a:latin typeface="Segoe UI" panose="020B0502040204020203" pitchFamily="34" charset="0"/>
                <a:ea typeface="Calibri" panose="020F0502020204030204" pitchFamily="34" charset="0"/>
                <a:cs typeface="Segoe UI" panose="020B0502040204020203" pitchFamily="34" charset="0"/>
              </a:rPr>
              <a:t>[liz]</a:t>
            </a:r>
            <a:endParaRPr lang="en-US" dirty="0"/>
          </a:p>
          <a:p>
            <a:pPr lvl="0" rtl="0"/>
            <a:r>
              <a:rPr lang="en-US" dirty="0"/>
              <a:t>Task Forces are Committees can be subject to the OPMA</a:t>
            </a:r>
          </a:p>
          <a:p>
            <a:pPr lvl="1" rtl="0"/>
            <a:r>
              <a:rPr lang="en-US" dirty="0"/>
              <a:t>Where making decisions or recommendations to the Board</a:t>
            </a:r>
          </a:p>
          <a:p>
            <a:pPr lvl="1" rtl="0"/>
            <a:r>
              <a:rPr lang="en-US" dirty="0"/>
              <a:t>Where taking public comment</a:t>
            </a:r>
          </a:p>
          <a:p>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33</a:t>
            </a:fld>
            <a:endParaRPr lang="en-US" dirty="0"/>
          </a:p>
        </p:txBody>
      </p:sp>
    </p:spTree>
    <p:extLst>
      <p:ext uri="{BB962C8B-B14F-4D97-AF65-F5344CB8AC3E}">
        <p14:creationId xmlns:p14="http://schemas.microsoft.com/office/powerpoint/2010/main" val="1840859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Segoe UI" panose="020B0502040204020203" pitchFamily="34" charset="0"/>
                <a:ea typeface="Calibri" panose="020F0502020204030204" pitchFamily="34" charset="0"/>
                <a:cs typeface="Segoe UI" panose="020B0502040204020203" pitchFamily="34" charset="0"/>
              </a:rPr>
              <a:t>[Shanan]</a:t>
            </a:r>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34</a:t>
            </a:fld>
            <a:endParaRPr lang="en-US" dirty="0"/>
          </a:p>
        </p:txBody>
      </p:sp>
    </p:spTree>
    <p:extLst>
      <p:ext uri="{BB962C8B-B14F-4D97-AF65-F5344CB8AC3E}">
        <p14:creationId xmlns:p14="http://schemas.microsoft.com/office/powerpoint/2010/main" val="2503469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Mackenzie</a:t>
            </a:r>
          </a:p>
        </p:txBody>
      </p:sp>
      <p:sp>
        <p:nvSpPr>
          <p:cNvPr id="4" name="Slide Number Placeholder 3"/>
          <p:cNvSpPr>
            <a:spLocks noGrp="1"/>
          </p:cNvSpPr>
          <p:nvPr>
            <p:ph type="sldNum" sz="quarter" idx="5"/>
          </p:nvPr>
        </p:nvSpPr>
        <p:spPr/>
        <p:txBody>
          <a:bodyPr/>
          <a:lstStyle/>
          <a:p>
            <a:fld id="{7CE9FA77-63A0-4EE9-869E-B76E71BE7B04}" type="slidenum">
              <a:rPr lang="en-US" smtClean="0"/>
              <a:t>35</a:t>
            </a:fld>
            <a:endParaRPr lang="en-US" dirty="0"/>
          </a:p>
        </p:txBody>
      </p:sp>
    </p:spTree>
    <p:extLst>
      <p:ext uri="{BB962C8B-B14F-4D97-AF65-F5344CB8AC3E}">
        <p14:creationId xmlns:p14="http://schemas.microsoft.com/office/powerpoint/2010/main" val="3657190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Mackenzie</a:t>
            </a:r>
          </a:p>
        </p:txBody>
      </p:sp>
      <p:sp>
        <p:nvSpPr>
          <p:cNvPr id="4" name="Slide Number Placeholder 3"/>
          <p:cNvSpPr>
            <a:spLocks noGrp="1"/>
          </p:cNvSpPr>
          <p:nvPr>
            <p:ph type="sldNum" sz="quarter" idx="10"/>
          </p:nvPr>
        </p:nvSpPr>
        <p:spPr/>
        <p:txBody>
          <a:bodyPr/>
          <a:lstStyle/>
          <a:p>
            <a:fld id="{7CE9FA77-63A0-4EE9-869E-B76E71BE7B04}" type="slidenum">
              <a:rPr lang="en-US" smtClean="0"/>
              <a:t>36</a:t>
            </a:fld>
            <a:endParaRPr lang="en-US" dirty="0"/>
          </a:p>
        </p:txBody>
      </p:sp>
    </p:spTree>
    <p:extLst>
      <p:ext uri="{BB962C8B-B14F-4D97-AF65-F5344CB8AC3E}">
        <p14:creationId xmlns:p14="http://schemas.microsoft.com/office/powerpoint/2010/main" val="641616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E9FA77-63A0-4EE9-869E-B76E71BE7B04}" type="slidenum">
              <a:rPr lang="en-US" smtClean="0"/>
              <a:t>37</a:t>
            </a:fld>
            <a:endParaRPr lang="en-US" dirty="0"/>
          </a:p>
        </p:txBody>
      </p:sp>
    </p:spTree>
    <p:extLst>
      <p:ext uri="{BB962C8B-B14F-4D97-AF65-F5344CB8AC3E}">
        <p14:creationId xmlns:p14="http://schemas.microsoft.com/office/powerpoint/2010/main" val="13727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LIZ’s Slide</a:t>
            </a:r>
          </a:p>
          <a:p>
            <a:r>
              <a:rPr lang="en-US" dirty="0"/>
              <a:t>Director or Assistant Director</a:t>
            </a:r>
            <a:r>
              <a:rPr lang="en-US" baseline="0" dirty="0"/>
              <a:t> makes a preliminary determination of Authority and Jurisdiction. </a:t>
            </a:r>
          </a:p>
          <a:p>
            <a:r>
              <a:rPr lang="en-US" baseline="0" dirty="0"/>
              <a:t>They look for whether the complaint contains an ACTIONABLE violation of law related to the practice</a:t>
            </a:r>
          </a:p>
          <a:p>
            <a:r>
              <a:rPr lang="en-US" baseline="0" dirty="0"/>
              <a:t>The violation may be against a licensee for a violation of one of the statutes under the acts, or for unlicensed practice against a person practicing without a license. </a:t>
            </a:r>
          </a:p>
          <a:p>
            <a:r>
              <a:rPr lang="en-US" baseline="0" dirty="0"/>
              <a:t>THE BOARD DOES NOT TAKE ACTIONS WHERE A COMPLAINANT IS LOOKING TO RECOVER DAMAGES. </a:t>
            </a:r>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4</a:t>
            </a:fld>
            <a:endParaRPr lang="en-US" dirty="0"/>
          </a:p>
        </p:txBody>
      </p:sp>
    </p:spTree>
    <p:extLst>
      <p:ext uri="{BB962C8B-B14F-4D97-AF65-F5344CB8AC3E}">
        <p14:creationId xmlns:p14="http://schemas.microsoft.com/office/powerpoint/2010/main" val="384797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E9FA77-63A0-4EE9-869E-B76E71BE7B04}" type="slidenum">
              <a:rPr lang="en-US" smtClean="0"/>
              <a:t>38</a:t>
            </a:fld>
            <a:endParaRPr lang="en-US" dirty="0"/>
          </a:p>
        </p:txBody>
      </p:sp>
    </p:spTree>
    <p:extLst>
      <p:ext uri="{BB962C8B-B14F-4D97-AF65-F5344CB8AC3E}">
        <p14:creationId xmlns:p14="http://schemas.microsoft.com/office/powerpoint/2010/main" val="1100281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a:p>
            <a:r>
              <a:rPr lang="en-US" dirty="0"/>
              <a:t>This</a:t>
            </a:r>
            <a:r>
              <a:rPr lang="en-US" baseline="0" dirty="0"/>
              <a:t> is the getting organized phase of the enforcement process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5</a:t>
            </a:fld>
            <a:endParaRPr lang="en-US" dirty="0"/>
          </a:p>
        </p:txBody>
      </p:sp>
    </p:spTree>
    <p:extLst>
      <p:ext uri="{BB962C8B-B14F-4D97-AF65-F5344CB8AC3E}">
        <p14:creationId xmlns:p14="http://schemas.microsoft.com/office/powerpoint/2010/main" val="3469787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fld id="{7CE9FA77-63A0-4EE9-869E-B76E71BE7B04}" type="slidenum">
              <a:rPr lang="en-US" smtClean="0"/>
              <a:t>6</a:t>
            </a:fld>
            <a:endParaRPr lang="en-US" dirty="0"/>
          </a:p>
        </p:txBody>
      </p:sp>
    </p:spTree>
    <p:extLst>
      <p:ext uri="{BB962C8B-B14F-4D97-AF65-F5344CB8AC3E}">
        <p14:creationId xmlns:p14="http://schemas.microsoft.com/office/powerpoint/2010/main" val="105103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Jill’s Slide</a:t>
            </a:r>
          </a:p>
          <a:p>
            <a:r>
              <a:rPr lang="en-US" dirty="0"/>
              <a:t>Assigned to specific case</a:t>
            </a:r>
            <a:r>
              <a:rPr lang="en-US" baseline="0" dirty="0"/>
              <a:t> mangers based upon the expertise of the person, and geographical location.</a:t>
            </a:r>
          </a:p>
          <a:p>
            <a:r>
              <a:rPr lang="en-US" baseline="0" dirty="0"/>
              <a:t>Also can hire a subject matter expert to assist a case manager</a:t>
            </a:r>
          </a:p>
          <a:p>
            <a:r>
              <a:rPr lang="en-US" baseline="0" dirty="0"/>
              <a:t>Can talk to the director</a:t>
            </a:r>
          </a:p>
          <a:p>
            <a:r>
              <a:rPr lang="en-US" baseline="0" dirty="0"/>
              <a:t>AAG chime in about why you can’t talk to other Board members</a:t>
            </a:r>
          </a:p>
          <a:p>
            <a:r>
              <a:rPr lang="en-US" baseline="0" dirty="0"/>
              <a:t>Don’t TALK TO THE PUBLIC – WHETHER OR NOT YOU ARE THE CASE MANAGER – DIRECT PUBLIC CALLS TO WEBSITE OR STAFF – DO NOT ALLOW THEM TO TELL YOU THE FACTS!!!</a:t>
            </a:r>
          </a:p>
          <a:p>
            <a:r>
              <a:rPr lang="en-US" baseline="0" dirty="0"/>
              <a:t>SO THAT YOU CAN FOLLOW THE INVESTIGATIVE PROCESS</a:t>
            </a:r>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7</a:t>
            </a:fld>
            <a:endParaRPr lang="en-US" dirty="0"/>
          </a:p>
        </p:txBody>
      </p:sp>
    </p:spTree>
    <p:extLst>
      <p:ext uri="{BB962C8B-B14F-4D97-AF65-F5344CB8AC3E}">
        <p14:creationId xmlns:p14="http://schemas.microsoft.com/office/powerpoint/2010/main" val="205269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Jill’s Slide</a:t>
            </a:r>
          </a:p>
        </p:txBody>
      </p:sp>
      <p:sp>
        <p:nvSpPr>
          <p:cNvPr id="4" name="Slide Number Placeholder 3"/>
          <p:cNvSpPr>
            <a:spLocks noGrp="1"/>
          </p:cNvSpPr>
          <p:nvPr>
            <p:ph type="sldNum" sz="quarter" idx="10"/>
          </p:nvPr>
        </p:nvSpPr>
        <p:spPr/>
        <p:txBody>
          <a:bodyPr/>
          <a:lstStyle/>
          <a:p>
            <a:fld id="{7CE9FA77-63A0-4EE9-869E-B76E71BE7B04}" type="slidenum">
              <a:rPr lang="en-US" smtClean="0"/>
              <a:t>8</a:t>
            </a:fld>
            <a:endParaRPr lang="en-US" dirty="0"/>
          </a:p>
        </p:txBody>
      </p:sp>
    </p:spTree>
    <p:extLst>
      <p:ext uri="{BB962C8B-B14F-4D97-AF65-F5344CB8AC3E}">
        <p14:creationId xmlns:p14="http://schemas.microsoft.com/office/powerpoint/2010/main" val="198925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Jill’s Slide</a:t>
            </a:r>
          </a:p>
        </p:txBody>
      </p:sp>
      <p:sp>
        <p:nvSpPr>
          <p:cNvPr id="4" name="Slide Number Placeholder 3"/>
          <p:cNvSpPr>
            <a:spLocks noGrp="1"/>
          </p:cNvSpPr>
          <p:nvPr>
            <p:ph type="sldNum" sz="quarter" idx="10"/>
          </p:nvPr>
        </p:nvSpPr>
        <p:spPr/>
        <p:txBody>
          <a:bodyPr/>
          <a:lstStyle/>
          <a:p>
            <a:fld id="{7CE9FA77-63A0-4EE9-869E-B76E71BE7B04}" type="slidenum">
              <a:rPr lang="en-US" smtClean="0"/>
              <a:t>9</a:t>
            </a:fld>
            <a:endParaRPr lang="en-US" dirty="0"/>
          </a:p>
        </p:txBody>
      </p:sp>
    </p:spTree>
    <p:extLst>
      <p:ext uri="{BB962C8B-B14F-4D97-AF65-F5344CB8AC3E}">
        <p14:creationId xmlns:p14="http://schemas.microsoft.com/office/powerpoint/2010/main" val="270372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Jill’s Slide</a:t>
            </a:r>
          </a:p>
          <a:p>
            <a:endParaRPr lang="en-US" dirty="0"/>
          </a:p>
          <a:p>
            <a:r>
              <a:rPr lang="en-US" dirty="0"/>
              <a:t>We will talk about</a:t>
            </a:r>
            <a:r>
              <a:rPr lang="en-US" baseline="0" dirty="0"/>
              <a:t> sufficiency of evidence later in presentation</a:t>
            </a:r>
            <a:endParaRPr lang="en-US" dirty="0"/>
          </a:p>
        </p:txBody>
      </p:sp>
      <p:sp>
        <p:nvSpPr>
          <p:cNvPr id="4" name="Slide Number Placeholder 3"/>
          <p:cNvSpPr>
            <a:spLocks noGrp="1"/>
          </p:cNvSpPr>
          <p:nvPr>
            <p:ph type="sldNum" sz="quarter" idx="10"/>
          </p:nvPr>
        </p:nvSpPr>
        <p:spPr/>
        <p:txBody>
          <a:bodyPr/>
          <a:lstStyle/>
          <a:p>
            <a:fld id="{7CE9FA77-63A0-4EE9-869E-B76E71BE7B04}" type="slidenum">
              <a:rPr lang="en-US" smtClean="0"/>
              <a:t>10</a:t>
            </a:fld>
            <a:endParaRPr lang="en-US" dirty="0"/>
          </a:p>
        </p:txBody>
      </p:sp>
    </p:spTree>
    <p:extLst>
      <p:ext uri="{BB962C8B-B14F-4D97-AF65-F5344CB8AC3E}">
        <p14:creationId xmlns:p14="http://schemas.microsoft.com/office/powerpoint/2010/main" val="394847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7F998B-FB91-4F6D-872C-2B3E21E9B261}"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294676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2438C9-CC4B-4D40-B278-6B5E641C13DA}"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62564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82B44C-F0FB-4E9E-9C46-AA3DBC2FF6DE}"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DF3783-6D45-4C5E-A61D-5CDCFB48934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0346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98E442-11BE-42D3-BE8C-C8DBA3F8FEBC}"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4191020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F6FF65-465A-4935-9378-079960FFBBBC}"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DF3783-6D45-4C5E-A61D-5CDCFB48934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339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8A5334-1DC5-4054-8D47-516A5D8CE666}"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3000624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5EBA4-8000-4A95-9C20-462ED8EA3CC8}"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1876861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9F2125-FCB4-4CA5-ABCF-ADBC3668FC0E}"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286198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70400-5C31-4A2D-AA99-CE7AF7F6C73D}"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27154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6DC5C-AC73-4B2C-AB74-C67D6B327967}"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164731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5EE75-87DB-4632-ACA6-F55D3074355E}" type="datetime1">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10182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238251-9719-46FB-AF13-5E3C944CA264}" type="datetime1">
              <a:rPr lang="en-US" smtClean="0"/>
              <a:t>8/4/2023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138784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A7EA44-E17F-4ADD-B08E-955955983820}" type="datetime1">
              <a:rPr lang="en-US" smtClean="0"/>
              <a:t>8/4/2023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271482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CD985-F02A-434A-AC82-E08CFFAA455B}" type="datetime1">
              <a:rPr lang="en-US" smtClean="0"/>
              <a:t>8/4/2023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27460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24BC39-1A02-4B61-BF94-63504AFCBD7C}" type="datetime1">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DF3783-6D45-4C5E-A61D-5CDCFB489349}" type="slidenum">
              <a:rPr lang="en-US" smtClean="0"/>
              <a:t>‹#›</a:t>
            </a:fld>
            <a:endParaRPr lang="en-US" dirty="0"/>
          </a:p>
        </p:txBody>
      </p:sp>
    </p:spTree>
    <p:extLst>
      <p:ext uri="{BB962C8B-B14F-4D97-AF65-F5344CB8AC3E}">
        <p14:creationId xmlns:p14="http://schemas.microsoft.com/office/powerpoint/2010/main" val="191977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DF3783-6D45-4C5E-A61D-5CDCFB489349}" type="slidenum">
              <a:rPr lang="en-US" smtClean="0"/>
              <a:t>‹#›</a:t>
            </a:fld>
            <a:endParaRPr lang="en-US" dirty="0"/>
          </a:p>
        </p:txBody>
      </p:sp>
      <p:sp>
        <p:nvSpPr>
          <p:cNvPr id="5" name="Date Placeholder 4"/>
          <p:cNvSpPr>
            <a:spLocks noGrp="1"/>
          </p:cNvSpPr>
          <p:nvPr>
            <p:ph type="dt" sz="half" idx="10"/>
          </p:nvPr>
        </p:nvSpPr>
        <p:spPr/>
        <p:txBody>
          <a:bodyPr/>
          <a:lstStyle/>
          <a:p>
            <a:fld id="{84121652-E0EB-4542-A343-1B2558E02F08}" type="datetime1">
              <a:rPr lang="en-US" smtClean="0"/>
              <a:t>8/4/2023</a:t>
            </a:fld>
            <a:endParaRPr lang="en-US" dirty="0"/>
          </a:p>
        </p:txBody>
      </p:sp>
    </p:spTree>
    <p:extLst>
      <p:ext uri="{BB962C8B-B14F-4D97-AF65-F5344CB8AC3E}">
        <p14:creationId xmlns:p14="http://schemas.microsoft.com/office/powerpoint/2010/main" val="266366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AD86A2-77BF-467A-8895-A5BB0B879F7F}" type="datetime1">
              <a:rPr lang="en-US" smtClean="0"/>
              <a:t>8/4/2023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DF3783-6D45-4C5E-A61D-5CDCFB489349}" type="slidenum">
              <a:rPr lang="en-US" smtClean="0"/>
              <a:t>‹#›</a:t>
            </a:fld>
            <a:endParaRPr lang="en-US" dirty="0"/>
          </a:p>
        </p:txBody>
      </p:sp>
    </p:spTree>
    <p:extLst>
      <p:ext uri="{BB962C8B-B14F-4D97-AF65-F5344CB8AC3E}">
        <p14:creationId xmlns:p14="http://schemas.microsoft.com/office/powerpoint/2010/main" val="2967264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app.leg.wa.gov/RCW/default.aspx?cite=18.235.13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app.leg.wa.gov/RCW/default.aspx?cite=18.43.10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hyperlink" Target="mailto:elizabeth.lagerberg@atg.wa.gov" TargetMode="External"/><Relationship Id="rId7" Type="http://schemas.openxmlformats.org/officeDocument/2006/relationships/hyperlink" Target="mailto:Jill.Short@brpels.w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Shanan.Gillespie@brpels.wa.gov" TargetMode="External"/><Relationship Id="rId5" Type="http://schemas.openxmlformats.org/officeDocument/2006/relationships/hyperlink" Target="mailto:Mackenzie.Wherrett@brpels.wa.gov" TargetMode="External"/><Relationship Id="rId4" Type="http://schemas.openxmlformats.org/officeDocument/2006/relationships/hyperlink" Target="mailto:danitza.casselman@atg.wa.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6F8AE18-C71B-3F00-7B58-7F4C99E883FF}"/>
              </a:ext>
            </a:extLst>
          </p:cNvPr>
          <p:cNvPicPr>
            <a:picLocks noChangeAspect="1"/>
          </p:cNvPicPr>
          <p:nvPr/>
        </p:nvPicPr>
        <p:blipFill>
          <a:blip r:embed="rId2">
            <a:alphaModFix amt="67000"/>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1518124A-7CCC-FCE7-BF64-73A29CA03926}"/>
              </a:ext>
            </a:extLst>
          </p:cNvPr>
          <p:cNvSpPr/>
          <p:nvPr/>
        </p:nvSpPr>
        <p:spPr>
          <a:xfrm>
            <a:off x="601373" y="1800519"/>
            <a:ext cx="8325811" cy="447341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695777-7FA4-4424-DCC7-DDE27B07FAE1}"/>
              </a:ext>
            </a:extLst>
          </p:cNvPr>
          <p:cNvSpPr>
            <a:spLocks noGrp="1"/>
          </p:cNvSpPr>
          <p:nvPr>
            <p:ph type="ctrTitle"/>
          </p:nvPr>
        </p:nvSpPr>
        <p:spPr>
          <a:xfrm>
            <a:off x="461914" y="1904551"/>
            <a:ext cx="7818942" cy="1202001"/>
          </a:xfrm>
        </p:spPr>
        <p:txBody>
          <a:bodyPr>
            <a:normAutofit fontScale="90000"/>
          </a:bodyPr>
          <a:lstStyle/>
          <a:p>
            <a:r>
              <a:rPr lang="en-US" sz="8000" b="1" dirty="0">
                <a:solidFill>
                  <a:schemeClr val="tx2"/>
                </a:solidFill>
                <a:latin typeface="Segoe UI" panose="020B0502040204020203" pitchFamily="34" charset="0"/>
                <a:cs typeface="Segoe UI" panose="020B0502040204020203" pitchFamily="34" charset="0"/>
              </a:rPr>
              <a:t>Board Training</a:t>
            </a:r>
          </a:p>
        </p:txBody>
      </p:sp>
      <p:sp>
        <p:nvSpPr>
          <p:cNvPr id="3" name="Subtitle 2">
            <a:extLst>
              <a:ext uri="{FF2B5EF4-FFF2-40B4-BE49-F238E27FC236}">
                <a16:creationId xmlns:a16="http://schemas.microsoft.com/office/drawing/2014/main" id="{E0A67349-A9E6-1764-DB4F-9054012A48EB}"/>
              </a:ext>
            </a:extLst>
          </p:cNvPr>
          <p:cNvSpPr>
            <a:spLocks noGrp="1"/>
          </p:cNvSpPr>
          <p:nvPr>
            <p:ph type="subTitle" idx="1"/>
          </p:nvPr>
        </p:nvSpPr>
        <p:spPr>
          <a:xfrm>
            <a:off x="837043" y="3429000"/>
            <a:ext cx="5440219" cy="2218893"/>
          </a:xfrm>
        </p:spPr>
        <p:txBody>
          <a:bodyPr>
            <a:normAutofit/>
          </a:bodyPr>
          <a:lstStyle/>
          <a:p>
            <a:pPr marL="0" marR="0" algn="l" fontAlgn="base">
              <a:spcBef>
                <a:spcPts val="0"/>
              </a:spcBef>
              <a:spcAft>
                <a:spcPts val="1200"/>
              </a:spcAft>
            </a:pPr>
            <a:r>
              <a:rPr lang="en-US" sz="1800" b="1" dirty="0">
                <a:solidFill>
                  <a:schemeClr val="tx1"/>
                </a:solidFill>
                <a:effectLst/>
                <a:latin typeface="Segoe UI" panose="020B0502040204020203" pitchFamily="34" charset="0"/>
                <a:ea typeface="Times New Roman" panose="02020603050405020304" pitchFamily="18" charset="0"/>
              </a:rPr>
              <a:t>Date &amp; Time:</a:t>
            </a:r>
            <a:r>
              <a:rPr lang="en-US" sz="1800" dirty="0">
                <a:solidFill>
                  <a:schemeClr val="tx1"/>
                </a:solidFill>
                <a:effectLst/>
                <a:latin typeface="Segoe UI" panose="020B0502040204020203" pitchFamily="34" charset="0"/>
                <a:ea typeface="Times New Roman" panose="02020603050405020304" pitchFamily="18" charset="0"/>
              </a:rPr>
              <a:t> 	August 2, 2023, 2:00 p.m.</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tabLst>
                <a:tab pos="457200" algn="l"/>
                <a:tab pos="914400" algn="l"/>
                <a:tab pos="1371600" algn="l"/>
                <a:tab pos="1828800" algn="l"/>
                <a:tab pos="2286000" algn="l"/>
                <a:tab pos="2743200" algn="l"/>
                <a:tab pos="4143375" algn="l"/>
              </a:tabLst>
            </a:pPr>
            <a:r>
              <a:rPr lang="en-US" sz="1800" b="1" dirty="0">
                <a:solidFill>
                  <a:schemeClr val="tx1"/>
                </a:solidFill>
                <a:effectLst/>
                <a:latin typeface="Segoe UI" panose="020B0502040204020203" pitchFamily="34" charset="0"/>
                <a:ea typeface="Times New Roman" panose="02020603050405020304" pitchFamily="18" charset="0"/>
              </a:rPr>
              <a:t>Location:</a:t>
            </a:r>
            <a:r>
              <a:rPr lang="en-US" sz="1800" b="1" dirty="0">
                <a:solidFill>
                  <a:schemeClr val="tx1"/>
                </a:solidFill>
                <a:latin typeface="Segoe UI" panose="020B0502040204020203" pitchFamily="34" charset="0"/>
                <a:ea typeface="Times New Roman" panose="02020603050405020304" pitchFamily="18" charset="0"/>
              </a:rPr>
              <a:t>		</a:t>
            </a:r>
            <a:r>
              <a:rPr lang="en-US" sz="1800" dirty="0">
                <a:solidFill>
                  <a:schemeClr val="tx1"/>
                </a:solidFill>
                <a:effectLst/>
                <a:latin typeface="Segoe UI" panose="020B0502040204020203" pitchFamily="34" charset="0"/>
                <a:ea typeface="Times New Roman" panose="02020603050405020304" pitchFamily="18" charset="0"/>
              </a:rPr>
              <a:t>Radisson Hotel Seattle Airport</a:t>
            </a:r>
            <a:endParaRPr lang="en-US" sz="1800" dirty="0">
              <a:solidFill>
                <a:schemeClr val="tx1"/>
              </a:solidFill>
              <a:latin typeface="Times New Roman" panose="02020603050405020304" pitchFamily="18" charset="0"/>
              <a:ea typeface="Times New Roman" panose="02020603050405020304" pitchFamily="18" charset="0"/>
            </a:endParaRPr>
          </a:p>
          <a:p>
            <a:pPr marL="0" marR="0" algn="l" fontAlgn="base">
              <a:spcBef>
                <a:spcPts val="0"/>
              </a:spcBef>
              <a:spcAft>
                <a:spcPts val="0"/>
              </a:spcAft>
              <a:tabLst>
                <a:tab pos="457200" algn="l"/>
                <a:tab pos="914400" algn="l"/>
                <a:tab pos="1371600" algn="l"/>
                <a:tab pos="1828800" algn="l"/>
                <a:tab pos="2286000" algn="l"/>
                <a:tab pos="2743200" algn="l"/>
                <a:tab pos="4143375"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chemeClr val="tx1"/>
                </a:solidFill>
                <a:effectLst/>
                <a:latin typeface="Segoe UI" panose="020B0502040204020203" pitchFamily="34" charset="0"/>
                <a:ea typeface="Times New Roman" panose="02020603050405020304" pitchFamily="18" charset="0"/>
              </a:rPr>
              <a:t>Orcas Room</a:t>
            </a:r>
            <a:endParaRPr lang="en-US" sz="1800" dirty="0">
              <a:solidFill>
                <a:schemeClr val="tx1"/>
              </a:solidFill>
              <a:latin typeface="Times New Roman" panose="02020603050405020304" pitchFamily="18" charset="0"/>
              <a:ea typeface="Times New Roman" panose="02020603050405020304" pitchFamily="18" charset="0"/>
            </a:endParaRPr>
          </a:p>
          <a:p>
            <a:pPr marL="0" marR="0" algn="l" fontAlgn="base">
              <a:spcBef>
                <a:spcPts val="0"/>
              </a:spcBef>
              <a:spcAft>
                <a:spcPts val="0"/>
              </a:spcAft>
              <a:tabLst>
                <a:tab pos="457200" algn="l"/>
                <a:tab pos="914400" algn="l"/>
                <a:tab pos="1371600" algn="l"/>
                <a:tab pos="1828800" algn="l"/>
                <a:tab pos="2286000" algn="l"/>
                <a:tab pos="2743200" algn="l"/>
                <a:tab pos="4143375"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chemeClr val="tx1"/>
                </a:solidFill>
                <a:effectLst/>
                <a:latin typeface="Segoe UI" panose="020B0502040204020203" pitchFamily="34" charset="0"/>
                <a:ea typeface="Times New Roman" panose="02020603050405020304" pitchFamily="18" charset="0"/>
              </a:rPr>
              <a:t>18118 International Boulevard</a:t>
            </a:r>
            <a:endParaRPr lang="en-US" sz="1800" dirty="0">
              <a:solidFill>
                <a:schemeClr val="tx1"/>
              </a:solidFill>
              <a:latin typeface="Times New Roman" panose="02020603050405020304" pitchFamily="18" charset="0"/>
              <a:ea typeface="Times New Roman" panose="02020603050405020304" pitchFamily="18" charset="0"/>
            </a:endParaRPr>
          </a:p>
          <a:p>
            <a:pPr marL="0" marR="0" algn="l" fontAlgn="base">
              <a:spcBef>
                <a:spcPts val="0"/>
              </a:spcBef>
              <a:spcAft>
                <a:spcPts val="0"/>
              </a:spcAft>
              <a:tabLst>
                <a:tab pos="457200" algn="l"/>
                <a:tab pos="914400" algn="l"/>
                <a:tab pos="1371600" algn="l"/>
                <a:tab pos="1828800" algn="l"/>
                <a:tab pos="2286000" algn="l"/>
                <a:tab pos="2743200" algn="l"/>
                <a:tab pos="4143375" algn="l"/>
              </a:tabLst>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chemeClr val="tx1"/>
                </a:solidFill>
                <a:effectLst/>
                <a:latin typeface="Segoe UI" panose="020B0502040204020203" pitchFamily="34" charset="0"/>
                <a:ea typeface="Times New Roman" panose="02020603050405020304" pitchFamily="18" charset="0"/>
              </a:rPr>
              <a:t>Seattle WA 98188	</a:t>
            </a:r>
          </a:p>
          <a:p>
            <a:pPr marL="0" marR="0" algn="l" fontAlgn="base">
              <a:spcBef>
                <a:spcPts val="0"/>
              </a:spcBef>
              <a:spcAft>
                <a:spcPts val="0"/>
              </a:spcAft>
              <a:tabLst>
                <a:tab pos="457200" algn="l"/>
                <a:tab pos="914400" algn="l"/>
                <a:tab pos="1371600" algn="l"/>
                <a:tab pos="1828800" algn="l"/>
                <a:tab pos="2286000" algn="l"/>
                <a:tab pos="2743200" algn="l"/>
                <a:tab pos="4143375" algn="l"/>
              </a:tabLst>
            </a:pPr>
            <a:r>
              <a:rPr lang="en-US" sz="1800" dirty="0">
                <a:solidFill>
                  <a:schemeClr val="tx1"/>
                </a:solidFill>
                <a:effectLst/>
                <a:latin typeface="Segoe UI" panose="020B0502040204020203" pitchFamily="34" charset="0"/>
                <a:ea typeface="Times New Roman" panose="02020603050405020304" pitchFamily="18" charset="0"/>
              </a:rPr>
              <a:t>	</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1800" b="1" dirty="0">
                <a:solidFill>
                  <a:schemeClr val="tx1"/>
                </a:solidFill>
                <a:effectLst/>
                <a:latin typeface="Segoe UI" panose="020B0502040204020203" pitchFamily="34" charset="0"/>
                <a:ea typeface="Times New Roman" panose="02020603050405020304" pitchFamily="18" charset="0"/>
              </a:rPr>
              <a:t>Facilitators:</a:t>
            </a:r>
            <a:r>
              <a:rPr lang="en-US" sz="1800" b="1" dirty="0">
                <a:solidFill>
                  <a:schemeClr val="tx1"/>
                </a:solidFill>
                <a:latin typeface="Segoe UI" panose="020B0502040204020203" pitchFamily="34" charset="0"/>
                <a:ea typeface="Times New Roman" panose="02020603050405020304" pitchFamily="18" charset="0"/>
              </a:rPr>
              <a:t>		</a:t>
            </a:r>
            <a:r>
              <a:rPr lang="en-US" sz="1800" dirty="0">
                <a:solidFill>
                  <a:schemeClr val="tx1"/>
                </a:solidFill>
                <a:effectLst/>
                <a:latin typeface="Segoe UI" panose="020B0502040204020203" pitchFamily="34" charset="0"/>
                <a:ea typeface="Times New Roman" panose="02020603050405020304" pitchFamily="18" charset="0"/>
              </a:rPr>
              <a:t>Board Staff, Elizabeth &amp; Danitza</a:t>
            </a:r>
            <a:endParaRPr lang="en-US" sz="18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p:pic>
        <p:nvPicPr>
          <p:cNvPr id="9" name="Picture 8" descr="A picture containing text, font, screenshot, black">
            <a:extLst>
              <a:ext uri="{FF2B5EF4-FFF2-40B4-BE49-F238E27FC236}">
                <a16:creationId xmlns:a16="http://schemas.microsoft.com/office/drawing/2014/main" id="{7DF05E8B-7670-8971-244F-715CF2A49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73" y="458854"/>
            <a:ext cx="4366553" cy="654646"/>
          </a:xfrm>
          <a:prstGeom prst="rect">
            <a:avLst/>
          </a:prstGeom>
        </p:spPr>
      </p:pic>
      <p:sp>
        <p:nvSpPr>
          <p:cNvPr id="4" name="Slide Number Placeholder 3"/>
          <p:cNvSpPr>
            <a:spLocks noGrp="1"/>
          </p:cNvSpPr>
          <p:nvPr>
            <p:ph type="sldNum" sz="quarter" idx="12"/>
          </p:nvPr>
        </p:nvSpPr>
        <p:spPr/>
        <p:txBody>
          <a:bodyPr/>
          <a:lstStyle/>
          <a:p>
            <a:fld id="{5ADF3783-6D45-4C5E-A61D-5CDCFB489349}" type="slidenum">
              <a:rPr lang="en-US" smtClean="0"/>
              <a:t>1</a:t>
            </a:fld>
            <a:endParaRPr lang="en-US" dirty="0"/>
          </a:p>
        </p:txBody>
      </p:sp>
    </p:spTree>
    <p:extLst>
      <p:ext uri="{BB962C8B-B14F-4D97-AF65-F5344CB8AC3E}">
        <p14:creationId xmlns:p14="http://schemas.microsoft.com/office/powerpoint/2010/main" val="192452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Role of Case Manager</a:t>
            </a:r>
            <a:br>
              <a:rPr lang="en-US" dirty="0"/>
            </a:br>
            <a:r>
              <a:rPr lang="en-US" dirty="0"/>
              <a:t>		Closure with no further action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1036009"/>
              </p:ext>
            </p:extLst>
          </p:nvPr>
        </p:nvGraphicFramePr>
        <p:xfrm>
          <a:off x="677334" y="2160589"/>
          <a:ext cx="9318436" cy="4152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10</a:t>
            </a:fld>
            <a:endParaRPr lang="en-US" dirty="0"/>
          </a:p>
        </p:txBody>
      </p:sp>
    </p:spTree>
    <p:extLst>
      <p:ext uri="{BB962C8B-B14F-4D97-AF65-F5344CB8AC3E}">
        <p14:creationId xmlns:p14="http://schemas.microsoft.com/office/powerpoint/2010/main" val="374838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all" dirty="0"/>
              <a:t>Role of Case Manager</a:t>
            </a:r>
            <a:r>
              <a:rPr lang="en-US" dirty="0"/>
              <a:t>	/INVESTIGATOR</a:t>
            </a:r>
            <a:br>
              <a:rPr lang="en-US" dirty="0"/>
            </a:br>
            <a:r>
              <a:rPr lang="en-US" dirty="0"/>
              <a:t>		Remedial Counseling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51008853"/>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11</a:t>
            </a:fld>
            <a:endParaRPr lang="en-US" dirty="0"/>
          </a:p>
        </p:txBody>
      </p:sp>
    </p:spTree>
    <p:extLst>
      <p:ext uri="{BB962C8B-B14F-4D97-AF65-F5344CB8AC3E}">
        <p14:creationId xmlns:p14="http://schemas.microsoft.com/office/powerpoint/2010/main" val="1971815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550989"/>
          </a:xfrm>
        </p:spPr>
        <p:txBody>
          <a:bodyPr>
            <a:normAutofit/>
          </a:bodyPr>
          <a:lstStyle/>
          <a:p>
            <a:r>
              <a:rPr lang="en-US" cap="all" dirty="0"/>
              <a:t>Role of Case Manager/Investigator</a:t>
            </a:r>
            <a:br>
              <a:rPr lang="en-US" dirty="0"/>
            </a:br>
            <a:r>
              <a:rPr lang="en-US" dirty="0"/>
              <a:t>		Remedial Counseling &amp; LOI</a:t>
            </a:r>
          </a:p>
        </p:txBody>
      </p:sp>
      <p:sp>
        <p:nvSpPr>
          <p:cNvPr id="3" name="Content Placeholder 2"/>
          <p:cNvSpPr>
            <a:spLocks noGrp="1"/>
          </p:cNvSpPr>
          <p:nvPr>
            <p:ph idx="1"/>
          </p:nvPr>
        </p:nvSpPr>
        <p:spPr/>
        <p:txBody>
          <a:bodyPr>
            <a:normAutofit fontScale="85000" lnSpcReduction="20000"/>
          </a:bodyPr>
          <a:lstStyle/>
          <a:p>
            <a:pPr lvl="3">
              <a:buFont typeface="Wingdings" panose="05000000000000000000" pitchFamily="2" charset="2"/>
              <a:buChar char="§"/>
            </a:pPr>
            <a:endParaRPr lang="en-US" sz="2000" dirty="0"/>
          </a:p>
          <a:p>
            <a:pPr lvl="1">
              <a:buFont typeface="Wingdings" panose="05000000000000000000" pitchFamily="2" charset="2"/>
              <a:buChar char="§"/>
            </a:pPr>
            <a:r>
              <a:rPr lang="en-US" sz="2400" dirty="0"/>
              <a:t>Purpose: to educate and provide reminders</a:t>
            </a:r>
          </a:p>
          <a:p>
            <a:pPr lvl="1">
              <a:buFont typeface="Wingdings" panose="05000000000000000000" pitchFamily="2" charset="2"/>
              <a:buChar char="§"/>
            </a:pPr>
            <a:r>
              <a:rPr lang="en-US" sz="2400" dirty="0"/>
              <a:t>Planned by case manager and staff, in advance.</a:t>
            </a:r>
          </a:p>
          <a:p>
            <a:pPr lvl="1">
              <a:buFont typeface="Wingdings" panose="05000000000000000000" pitchFamily="2" charset="2"/>
              <a:buChar char="§"/>
            </a:pPr>
            <a:r>
              <a:rPr lang="en-US" sz="2400" dirty="0"/>
              <a:t>Plan and write down all of the points to be covered </a:t>
            </a:r>
          </a:p>
          <a:p>
            <a:pPr lvl="1">
              <a:buFont typeface="Wingdings" panose="05000000000000000000" pitchFamily="2" charset="2"/>
              <a:buChar char="§"/>
            </a:pPr>
            <a:r>
              <a:rPr lang="en-US" sz="2400" dirty="0"/>
              <a:t>Elements to include:</a:t>
            </a:r>
          </a:p>
          <a:p>
            <a:pPr lvl="2">
              <a:buFont typeface="Wingdings" panose="05000000000000000000" pitchFamily="2" charset="2"/>
              <a:buChar char="§"/>
            </a:pPr>
            <a:r>
              <a:rPr lang="en-US" sz="2200" dirty="0"/>
              <a:t>Element of complaint</a:t>
            </a:r>
          </a:p>
          <a:p>
            <a:pPr lvl="2">
              <a:buFont typeface="Wingdings" panose="05000000000000000000" pitchFamily="2" charset="2"/>
              <a:buChar char="§"/>
            </a:pPr>
            <a:r>
              <a:rPr lang="en-US" sz="2200" dirty="0"/>
              <a:t>Findings of investigation</a:t>
            </a:r>
          </a:p>
          <a:p>
            <a:pPr lvl="2">
              <a:buFont typeface="Wingdings" panose="05000000000000000000" pitchFamily="2" charset="2"/>
              <a:buChar char="§"/>
            </a:pPr>
            <a:r>
              <a:rPr lang="en-US" sz="2200" dirty="0"/>
              <a:t>Improvement areas</a:t>
            </a:r>
          </a:p>
          <a:p>
            <a:pPr lvl="2">
              <a:buFont typeface="Wingdings" panose="05000000000000000000" pitchFamily="2" charset="2"/>
              <a:buChar char="§"/>
            </a:pPr>
            <a:r>
              <a:rPr lang="en-US" sz="2200" dirty="0"/>
              <a:t>Do not allege violations (Due Process Issues)</a:t>
            </a:r>
          </a:p>
          <a:p>
            <a:pPr lvl="1">
              <a:buFont typeface="Wingdings" panose="05000000000000000000" pitchFamily="2" charset="2"/>
              <a:buChar char="§"/>
            </a:pPr>
            <a:r>
              <a:rPr lang="en-US" sz="2400" dirty="0"/>
              <a:t>Remedial counseling conducted by staff with Case Manager consult</a:t>
            </a:r>
          </a:p>
        </p:txBody>
      </p:sp>
      <p:sp>
        <p:nvSpPr>
          <p:cNvPr id="4" name="Slide Number Placeholder 3"/>
          <p:cNvSpPr>
            <a:spLocks noGrp="1"/>
          </p:cNvSpPr>
          <p:nvPr>
            <p:ph type="sldNum" sz="quarter" idx="12"/>
          </p:nvPr>
        </p:nvSpPr>
        <p:spPr/>
        <p:txBody>
          <a:bodyPr/>
          <a:lstStyle/>
          <a:p>
            <a:fld id="{5ADF3783-6D45-4C5E-A61D-5CDCFB489349}" type="slidenum">
              <a:rPr lang="en-US" smtClean="0"/>
              <a:t>12</a:t>
            </a:fld>
            <a:endParaRPr lang="en-US" dirty="0"/>
          </a:p>
        </p:txBody>
      </p:sp>
    </p:spTree>
    <p:extLst>
      <p:ext uri="{BB962C8B-B14F-4D97-AF65-F5344CB8AC3E}">
        <p14:creationId xmlns:p14="http://schemas.microsoft.com/office/powerpoint/2010/main" val="62841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Role of Case Manager/investigator</a:t>
            </a:r>
            <a:br>
              <a:rPr lang="en-US" dirty="0"/>
            </a:br>
            <a:r>
              <a:rPr lang="en-US" dirty="0"/>
              <a:t>			More on Remedial Counseling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302300"/>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13</a:t>
            </a:fld>
            <a:endParaRPr lang="en-US" dirty="0"/>
          </a:p>
        </p:txBody>
      </p:sp>
    </p:spTree>
    <p:extLst>
      <p:ext uri="{BB962C8B-B14F-4D97-AF65-F5344CB8AC3E}">
        <p14:creationId xmlns:p14="http://schemas.microsoft.com/office/powerpoint/2010/main" val="245219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all" dirty="0"/>
              <a:t>Role of Case Manager</a:t>
            </a:r>
            <a:br>
              <a:rPr lang="en-US" dirty="0"/>
            </a:br>
            <a:r>
              <a:rPr lang="en-US" dirty="0"/>
              <a:t>		</a:t>
            </a:r>
            <a:r>
              <a:rPr lang="en-US" sz="2700" dirty="0"/>
              <a:t>CM Worksheet -- Recommend Disciplinary Action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3058945"/>
              </p:ext>
            </p:extLst>
          </p:nvPr>
        </p:nvGraphicFramePr>
        <p:xfrm>
          <a:off x="677333" y="2051223"/>
          <a:ext cx="9294569" cy="3990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14</a:t>
            </a:fld>
            <a:endParaRPr lang="en-US" dirty="0"/>
          </a:p>
        </p:txBody>
      </p:sp>
    </p:spTree>
    <p:extLst>
      <p:ext uri="{BB962C8B-B14F-4D97-AF65-F5344CB8AC3E}">
        <p14:creationId xmlns:p14="http://schemas.microsoft.com/office/powerpoint/2010/main" val="335461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ISSUING CHARGING DOCUMENTS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1297464"/>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15</a:t>
            </a:fld>
            <a:endParaRPr lang="en-US" dirty="0"/>
          </a:p>
        </p:txBody>
      </p:sp>
    </p:spTree>
    <p:extLst>
      <p:ext uri="{BB962C8B-B14F-4D97-AF65-F5344CB8AC3E}">
        <p14:creationId xmlns:p14="http://schemas.microsoft.com/office/powerpoint/2010/main" val="1920759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Role of Prosecuting AAG</a:t>
            </a:r>
            <a:br>
              <a:rPr lang="en-US" dirty="0"/>
            </a:br>
            <a:r>
              <a:rPr lang="en-US" dirty="0"/>
              <a:t>			Statement of Charges</a:t>
            </a:r>
          </a:p>
        </p:txBody>
      </p:sp>
      <p:sp>
        <p:nvSpPr>
          <p:cNvPr id="3" name="Content Placeholder 2"/>
          <p:cNvSpPr>
            <a:spLocks noGrp="1"/>
          </p:cNvSpPr>
          <p:nvPr>
            <p:ph sz="half" idx="1"/>
          </p:nvPr>
        </p:nvSpPr>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indent="0">
              <a:lnSpc>
                <a:spcPct val="107000"/>
              </a:lnSpc>
              <a:spcBef>
                <a:spcPts val="0"/>
              </a:spcBef>
              <a:buNone/>
            </a:pPr>
            <a:endParaRPr lang="en-US" sz="2400" dirty="0">
              <a:latin typeface="Segoe UI" panose="020B0502040204020203" pitchFamily="34" charset="0"/>
              <a:ea typeface="Calibri" panose="020F0502020204030204" pitchFamily="34" charset="0"/>
              <a:cs typeface="Segoe UI" panose="020B0502040204020203" pitchFamily="34" charset="0"/>
            </a:endParaRPr>
          </a:p>
          <a:p>
            <a:pPr marL="0" indent="0">
              <a:lnSpc>
                <a:spcPct val="107000"/>
              </a:lnSpc>
              <a:spcBef>
                <a:spcPts val="0"/>
              </a:spcBef>
              <a:buNone/>
            </a:pPr>
            <a:r>
              <a:rPr lang="en-US" sz="2400" dirty="0">
                <a:latin typeface="Segoe UI" panose="020B0502040204020203" pitchFamily="34" charset="0"/>
                <a:ea typeface="Calibri" panose="020F0502020204030204" pitchFamily="34" charset="0"/>
                <a:cs typeface="Segoe UI" panose="020B0502040204020203" pitchFamily="34" charset="0"/>
              </a:rPr>
              <a:t>Board staff prepare the SOC </a:t>
            </a:r>
          </a:p>
          <a:p>
            <a:pPr marL="0" indent="0">
              <a:lnSpc>
                <a:spcPct val="107000"/>
              </a:lnSpc>
              <a:spcBef>
                <a:spcPts val="0"/>
              </a:spcBef>
              <a:buNone/>
            </a:pPr>
            <a:endParaRPr lang="en-US" sz="2400" dirty="0">
              <a:latin typeface="Segoe UI" panose="020B0502040204020203" pitchFamily="34" charset="0"/>
              <a:ea typeface="Calibri" panose="020F0502020204030204" pitchFamily="34" charset="0"/>
              <a:cs typeface="Segoe UI" panose="020B0502040204020203" pitchFamily="34" charset="0"/>
            </a:endParaRPr>
          </a:p>
          <a:p>
            <a:pPr marL="0" indent="0">
              <a:lnSpc>
                <a:spcPct val="107000"/>
              </a:lnSpc>
              <a:spcBef>
                <a:spcPts val="0"/>
              </a:spcBef>
              <a:buNone/>
            </a:pPr>
            <a:r>
              <a:rPr lang="en-US" sz="2400" dirty="0">
                <a:latin typeface="Segoe UI" panose="020B0502040204020203" pitchFamily="34" charset="0"/>
                <a:ea typeface="Calibri" panose="020F0502020204030204" pitchFamily="34" charset="0"/>
                <a:cs typeface="Segoe UI" panose="020B0502040204020203" pitchFamily="34" charset="0"/>
              </a:rPr>
              <a:t>AAG Prosecutor reviews before the Board serves on a respondent. </a:t>
            </a:r>
          </a:p>
          <a:p>
            <a:pPr marL="0" indent="0">
              <a:lnSpc>
                <a:spcPct val="107000"/>
              </a:lnSpc>
              <a:spcBef>
                <a:spcPts val="0"/>
              </a:spcBef>
              <a:buNone/>
            </a:pPr>
            <a:endParaRPr lang="en-US" sz="2400" dirty="0">
              <a:latin typeface="Segoe UI" panose="020B0502040204020203" pitchFamily="34" charset="0"/>
              <a:ea typeface="Calibri" panose="020F0502020204030204" pitchFamily="34" charset="0"/>
              <a:cs typeface="Segoe UI" panose="020B0502040204020203" pitchFamily="34" charset="0"/>
            </a:endParaRPr>
          </a:p>
          <a:p>
            <a:pPr marL="0" indent="0">
              <a:lnSpc>
                <a:spcPct val="107000"/>
              </a:lnSpc>
              <a:spcBef>
                <a:spcPts val="0"/>
              </a:spcBef>
              <a:buNone/>
            </a:pPr>
            <a:r>
              <a:rPr lang="en-US" sz="2400" dirty="0">
                <a:latin typeface="Segoe UI" panose="020B0502040204020203" pitchFamily="34" charset="0"/>
                <a:ea typeface="Calibri" panose="020F0502020204030204" pitchFamily="34" charset="0"/>
                <a:cs typeface="Segoe UI" panose="020B0502040204020203" pitchFamily="34" charset="0"/>
              </a:rPr>
              <a:t>AAG Prosecutor is responsible for defending the SOC.</a:t>
            </a:r>
          </a:p>
        </p:txBody>
      </p:sp>
      <p:sp>
        <p:nvSpPr>
          <p:cNvPr id="4" name="Content Placeholder 3"/>
          <p:cNvSpPr>
            <a:spLocks noGrp="1"/>
          </p:cNvSpPr>
          <p:nvPr>
            <p:ph sz="half" idx="2"/>
          </p:nvPr>
        </p:nvSpPr>
        <p:spPr>
          <a:ln w="38100">
            <a:solidFill>
              <a:srgbClr val="0070C0"/>
            </a:solidFill>
          </a:ln>
        </p:spPr>
        <p:txBody>
          <a:bodyPr>
            <a:normAutofit lnSpcReduction="10000"/>
          </a:bodyPr>
          <a:lstStyle/>
          <a:p>
            <a:pPr lvl="1" indent="-342900">
              <a:lnSpc>
                <a:spcPct val="107000"/>
              </a:lnSpc>
              <a:spcBef>
                <a:spcPts val="0"/>
              </a:spcBef>
              <a:buFont typeface="Wingdings" panose="05000000000000000000" pitchFamily="2" charset="2"/>
              <a:buChar char="Ø"/>
            </a:pPr>
            <a:r>
              <a:rPr lang="en-US" sz="2400" dirty="0">
                <a:latin typeface="Segoe UI" panose="020B0502040204020203" pitchFamily="34" charset="0"/>
                <a:ea typeface="Calibri" panose="020F0502020204030204" pitchFamily="34" charset="0"/>
                <a:cs typeface="Segoe UI" panose="020B0502040204020203" pitchFamily="34" charset="0"/>
              </a:rPr>
              <a:t>AAG has 30 days to review and return to Board staff</a:t>
            </a:r>
          </a:p>
          <a:p>
            <a:pPr lvl="1" indent="-342900">
              <a:lnSpc>
                <a:spcPct val="107000"/>
              </a:lnSpc>
              <a:spcBef>
                <a:spcPts val="0"/>
              </a:spcBef>
              <a:buFont typeface="Wingdings" panose="05000000000000000000" pitchFamily="2" charset="2"/>
              <a:buChar char="Ø"/>
            </a:pPr>
            <a:endParaRPr lang="en-US" sz="2400" dirty="0">
              <a:latin typeface="Segoe UI" panose="020B0502040204020203" pitchFamily="34" charset="0"/>
              <a:ea typeface="Calibri" panose="020F0502020204030204" pitchFamily="34" charset="0"/>
              <a:cs typeface="Segoe UI" panose="020B0502040204020203" pitchFamily="34" charset="0"/>
            </a:endParaRPr>
          </a:p>
          <a:p>
            <a:pPr lvl="1" indent="-342900">
              <a:lnSpc>
                <a:spcPct val="107000"/>
              </a:lnSpc>
              <a:spcBef>
                <a:spcPts val="0"/>
              </a:spcBef>
              <a:buFont typeface="Wingdings" panose="05000000000000000000" pitchFamily="2" charset="2"/>
              <a:buChar char="Ø"/>
            </a:pPr>
            <a:r>
              <a:rPr lang="en-US" sz="2400" dirty="0">
                <a:latin typeface="Segoe UI" panose="020B0502040204020203" pitchFamily="34" charset="0"/>
                <a:ea typeface="Calibri" panose="020F0502020204030204" pitchFamily="34" charset="0"/>
                <a:cs typeface="Segoe UI" panose="020B0502040204020203" pitchFamily="34" charset="0"/>
              </a:rPr>
              <a:t>Meeting with AAG, Board staff, and case manager may be useful in working through edits or concerns</a:t>
            </a:r>
          </a:p>
        </p:txBody>
      </p:sp>
      <p:sp>
        <p:nvSpPr>
          <p:cNvPr id="5" name="Slide Number Placeholder 4"/>
          <p:cNvSpPr>
            <a:spLocks noGrp="1"/>
          </p:cNvSpPr>
          <p:nvPr>
            <p:ph type="sldNum" sz="quarter" idx="12"/>
          </p:nvPr>
        </p:nvSpPr>
        <p:spPr/>
        <p:txBody>
          <a:bodyPr/>
          <a:lstStyle/>
          <a:p>
            <a:fld id="{5ADF3783-6D45-4C5E-A61D-5CDCFB489349}" type="slidenum">
              <a:rPr lang="en-US" smtClean="0"/>
              <a:t>16</a:t>
            </a:fld>
            <a:endParaRPr lang="en-US" dirty="0"/>
          </a:p>
        </p:txBody>
      </p:sp>
    </p:spTree>
    <p:extLst>
      <p:ext uri="{BB962C8B-B14F-4D97-AF65-F5344CB8AC3E}">
        <p14:creationId xmlns:p14="http://schemas.microsoft.com/office/powerpoint/2010/main" val="112094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Statement of Charges</a:t>
            </a:r>
            <a:br>
              <a:rPr lang="en-US" dirty="0"/>
            </a:br>
            <a:r>
              <a:rPr lang="en-US" dirty="0"/>
              <a:t>		Best Practices in Drafting</a:t>
            </a:r>
          </a:p>
        </p:txBody>
      </p:sp>
      <p:sp>
        <p:nvSpPr>
          <p:cNvPr id="3" name="Content Placeholder 2"/>
          <p:cNvSpPr>
            <a:spLocks noGrp="1"/>
          </p:cNvSpPr>
          <p:nvPr>
            <p:ph idx="1"/>
          </p:nvPr>
        </p:nvSpPr>
        <p:spPr>
          <a:xfrm>
            <a:off x="677333" y="2160589"/>
            <a:ext cx="8894263" cy="3880773"/>
          </a:xfrm>
        </p:spPr>
        <p:txBody>
          <a:bodyPr>
            <a:normAutofit/>
          </a:bodyPr>
          <a:lstStyle/>
          <a:p>
            <a:pPr marL="0" indent="0">
              <a:lnSpc>
                <a:spcPct val="107000"/>
              </a:lnSpc>
              <a:spcBef>
                <a:spcPts val="0"/>
              </a:spcBef>
              <a:buNone/>
            </a:pPr>
            <a:r>
              <a:rPr lang="en-US" sz="2000" b="1" dirty="0">
                <a:latin typeface="Segoe UI" panose="020B0502040204020203" pitchFamily="34" charset="0"/>
                <a:ea typeface="Calibri" panose="020F0502020204030204" pitchFamily="34" charset="0"/>
                <a:cs typeface="Segoe UI" panose="020B0502040204020203" pitchFamily="34" charset="0"/>
              </a:rPr>
              <a:t>Best practices:</a:t>
            </a:r>
          </a:p>
          <a:p>
            <a:pPr marL="685800" lvl="1">
              <a:lnSpc>
                <a:spcPct val="107000"/>
              </a:lnSpc>
              <a:spcBef>
                <a:spcPts val="0"/>
              </a:spcBef>
              <a:buFont typeface="+mj-lt"/>
              <a:buAutoNum type="alphaLcPeriod"/>
            </a:pPr>
            <a:r>
              <a:rPr lang="en-US" sz="2000" dirty="0">
                <a:latin typeface="Segoe UI" panose="020B0502040204020203" pitchFamily="34" charset="0"/>
                <a:ea typeface="Calibri" panose="020F0502020204030204" pitchFamily="34" charset="0"/>
                <a:cs typeface="Segoe UI" panose="020B0502040204020203" pitchFamily="34" charset="0"/>
              </a:rPr>
              <a:t>Written consistently in past tense (Respondent failed to comply with vs. Respondent is not complying with)</a:t>
            </a:r>
          </a:p>
          <a:p>
            <a:pPr marL="685800" lvl="1">
              <a:lnSpc>
                <a:spcPct val="107000"/>
              </a:lnSpc>
              <a:spcBef>
                <a:spcPts val="0"/>
              </a:spcBef>
              <a:buFont typeface="+mj-lt"/>
              <a:buAutoNum type="alphaLcPeriod"/>
            </a:pPr>
            <a:r>
              <a:rPr lang="en-US" sz="2000" dirty="0">
                <a:latin typeface="Segoe UI" panose="020B0502040204020203" pitchFamily="34" charset="0"/>
                <a:ea typeface="Calibri" panose="020F0502020204030204" pitchFamily="34" charset="0"/>
                <a:cs typeface="Segoe UI" panose="020B0502040204020203" pitchFamily="34" charset="0"/>
              </a:rPr>
              <a:t>Written in active voice (Respondent used a deceased surveyor’s license number vs. the deceased surveyor’s number was used.) </a:t>
            </a:r>
          </a:p>
          <a:p>
            <a:pPr marL="685800" lvl="1">
              <a:lnSpc>
                <a:spcPct val="107000"/>
              </a:lnSpc>
              <a:spcBef>
                <a:spcPts val="0"/>
              </a:spcBef>
              <a:buFont typeface="+mj-lt"/>
              <a:buAutoNum type="alphaLcPeriod"/>
            </a:pPr>
            <a:r>
              <a:rPr lang="en-US" sz="2000" dirty="0">
                <a:latin typeface="Segoe UI" panose="020B0502040204020203" pitchFamily="34" charset="0"/>
                <a:ea typeface="Calibri" panose="020F0502020204030204" pitchFamily="34" charset="0"/>
                <a:cs typeface="Segoe UI" panose="020B0502040204020203" pitchFamily="34" charset="0"/>
              </a:rPr>
              <a:t>Facts clearly stated, usually in chronological order</a:t>
            </a:r>
          </a:p>
          <a:p>
            <a:pPr marL="685800" lvl="1">
              <a:lnSpc>
                <a:spcPct val="107000"/>
              </a:lnSpc>
              <a:spcBef>
                <a:spcPts val="0"/>
              </a:spcBef>
              <a:buFont typeface="+mj-lt"/>
              <a:buAutoNum type="alphaLcPeriod"/>
            </a:pPr>
            <a:r>
              <a:rPr lang="en-US" sz="2000" dirty="0">
                <a:latin typeface="Segoe UI" panose="020B0502040204020203" pitchFamily="34" charset="0"/>
                <a:ea typeface="Calibri" panose="020F0502020204030204" pitchFamily="34" charset="0"/>
                <a:cs typeface="Segoe UI" panose="020B0502040204020203" pitchFamily="34" charset="0"/>
              </a:rPr>
              <a:t>One violation per paragraph and each alleged violation should be supported by the relevant facts and should include cite to RCW/WAC</a:t>
            </a:r>
          </a:p>
          <a:p>
            <a:pPr marL="685800" lvl="1">
              <a:lnSpc>
                <a:spcPct val="107000"/>
              </a:lnSpc>
              <a:spcBef>
                <a:spcPts val="0"/>
              </a:spcBef>
              <a:buFont typeface="+mj-lt"/>
              <a:buAutoNum type="alphaLcPeriod"/>
            </a:pPr>
            <a:r>
              <a:rPr lang="en-US" sz="2000" dirty="0">
                <a:latin typeface="Segoe UI" panose="020B0502040204020203" pitchFamily="34" charset="0"/>
                <a:ea typeface="Calibri" panose="020F0502020204030204" pitchFamily="34" charset="0"/>
                <a:cs typeface="Segoe UI" panose="020B0502040204020203" pitchFamily="34" charset="0"/>
              </a:rPr>
              <a:t>Avoid conclusions (if legal conclusions needed because of complexity, include in separate paragraph)</a:t>
            </a:r>
          </a:p>
        </p:txBody>
      </p:sp>
      <p:sp>
        <p:nvSpPr>
          <p:cNvPr id="4" name="Slide Number Placeholder 3"/>
          <p:cNvSpPr>
            <a:spLocks noGrp="1"/>
          </p:cNvSpPr>
          <p:nvPr>
            <p:ph type="sldNum" sz="quarter" idx="12"/>
          </p:nvPr>
        </p:nvSpPr>
        <p:spPr/>
        <p:txBody>
          <a:bodyPr/>
          <a:lstStyle/>
          <a:p>
            <a:fld id="{5ADF3783-6D45-4C5E-A61D-5CDCFB489349}" type="slidenum">
              <a:rPr lang="en-US" smtClean="0"/>
              <a:t>17</a:t>
            </a:fld>
            <a:endParaRPr lang="en-US" dirty="0"/>
          </a:p>
        </p:txBody>
      </p:sp>
    </p:spTree>
    <p:extLst>
      <p:ext uri="{BB962C8B-B14F-4D97-AF65-F5344CB8AC3E}">
        <p14:creationId xmlns:p14="http://schemas.microsoft.com/office/powerpoint/2010/main" val="2255650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Statement of Charges</a:t>
            </a:r>
            <a:br>
              <a:rPr lang="en-US" dirty="0"/>
            </a:br>
            <a:r>
              <a:rPr lang="en-US" dirty="0"/>
              <a:t>		Evidence Required</a:t>
            </a:r>
          </a:p>
        </p:txBody>
      </p:sp>
      <p:sp>
        <p:nvSpPr>
          <p:cNvPr id="3" name="Content Placeholder 2"/>
          <p:cNvSpPr>
            <a:spLocks noGrp="1"/>
          </p:cNvSpPr>
          <p:nvPr>
            <p:ph sz="half" idx="1"/>
          </p:nvPr>
        </p:nvSpPr>
        <p:spPr>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marL="0" indent="0">
              <a:lnSpc>
                <a:spcPct val="107000"/>
              </a:lnSpc>
              <a:spcBef>
                <a:spcPts val="0"/>
              </a:spcBef>
              <a:buNone/>
            </a:pPr>
            <a:r>
              <a:rPr lang="en-US" sz="2400" dirty="0">
                <a:latin typeface="Segoe UI" panose="020B0502040204020203" pitchFamily="34" charset="0"/>
                <a:ea typeface="Calibri" panose="020F0502020204030204" pitchFamily="34" charset="0"/>
                <a:cs typeface="Segoe UI" panose="020B0502040204020203" pitchFamily="34" charset="0"/>
              </a:rPr>
              <a:t>Evidence needed to support prosecution</a:t>
            </a:r>
          </a:p>
          <a:p>
            <a:pPr lvl="1" indent="-342900">
              <a:lnSpc>
                <a:spcPct val="107000"/>
              </a:lnSpc>
              <a:spcBef>
                <a:spcPts val="0"/>
              </a:spcBef>
              <a:buFont typeface="Wingdings" panose="05000000000000000000" pitchFamily="2" charset="2"/>
              <a:buChar char="Ø"/>
            </a:pPr>
            <a:r>
              <a:rPr lang="en-US" sz="2400" dirty="0">
                <a:latin typeface="Segoe UI" panose="020B0502040204020203" pitchFamily="34" charset="0"/>
                <a:ea typeface="Calibri" panose="020F0502020204030204" pitchFamily="34" charset="0"/>
                <a:cs typeface="Segoe UI" panose="020B0502040204020203" pitchFamily="34" charset="0"/>
              </a:rPr>
              <a:t>Types of Evidence</a:t>
            </a:r>
          </a:p>
          <a:p>
            <a:pPr lvl="1" indent="-342900">
              <a:lnSpc>
                <a:spcPct val="107000"/>
              </a:lnSpc>
              <a:spcBef>
                <a:spcPts val="0"/>
              </a:spcBef>
              <a:buFont typeface="Wingdings" panose="05000000000000000000" pitchFamily="2" charset="2"/>
              <a:buChar char="Ø"/>
            </a:pPr>
            <a:r>
              <a:rPr lang="en-US" sz="2400" dirty="0">
                <a:latin typeface="Segoe UI" panose="020B0502040204020203" pitchFamily="34" charset="0"/>
                <a:ea typeface="Calibri" panose="020F0502020204030204" pitchFamily="34" charset="0"/>
                <a:cs typeface="Segoe UI" panose="020B0502040204020203" pitchFamily="34" charset="0"/>
              </a:rPr>
              <a:t>Substantial evidence required. </a:t>
            </a:r>
          </a:p>
          <a:p>
            <a:pPr lvl="1" indent="-342900">
              <a:lnSpc>
                <a:spcPct val="107000"/>
              </a:lnSpc>
              <a:spcBef>
                <a:spcPts val="0"/>
              </a:spcBef>
              <a:buFont typeface="Wingdings" panose="05000000000000000000" pitchFamily="2" charset="2"/>
              <a:buChar char="Ø"/>
            </a:pPr>
            <a:r>
              <a:rPr lang="en-US" sz="2400" dirty="0">
                <a:latin typeface="Segoe UI" panose="020B0502040204020203" pitchFamily="34" charset="0"/>
                <a:ea typeface="Calibri" panose="020F0502020204030204" pitchFamily="34" charset="0"/>
                <a:cs typeface="Segoe UI" panose="020B0502040204020203" pitchFamily="34" charset="0"/>
              </a:rPr>
              <a:t>Documents or witnesses must support prosecution for each violation alleged</a:t>
            </a:r>
          </a:p>
          <a:p>
            <a:pPr marL="400050" lvl="1" indent="0">
              <a:lnSpc>
                <a:spcPct val="107000"/>
              </a:lnSpc>
              <a:spcBef>
                <a:spcPts val="0"/>
              </a:spcBef>
              <a:buNone/>
            </a:pPr>
            <a:endParaRPr lang="en-US" sz="1300" dirty="0">
              <a:latin typeface="Segoe UI" panose="020B0502040204020203" pitchFamily="34" charset="0"/>
              <a:ea typeface="Calibri" panose="020F0502020204030204" pitchFamily="34" charset="0"/>
              <a:cs typeface="Segoe UI" panose="020B0502040204020203" pitchFamily="34" charset="0"/>
            </a:endParaRPr>
          </a:p>
          <a:p>
            <a:endParaRPr lang="en-US" dirty="0"/>
          </a:p>
        </p:txBody>
      </p:sp>
      <p:sp>
        <p:nvSpPr>
          <p:cNvPr id="4" name="Content Placeholder 3"/>
          <p:cNvSpPr>
            <a:spLocks noGrp="1"/>
          </p:cNvSpPr>
          <p:nvPr>
            <p:ph sz="half" idx="2"/>
          </p:nvPr>
        </p:nvSpPr>
        <p:spPr>
          <a:solidFill>
            <a:schemeClr val="accent1">
              <a:lumMod val="20000"/>
              <a:lumOff val="8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07000"/>
              </a:lnSpc>
              <a:spcBef>
                <a:spcPts val="0"/>
              </a:spcBef>
              <a:buNone/>
            </a:pPr>
            <a:r>
              <a:rPr lang="en-US" sz="2400" dirty="0">
                <a:latin typeface="Segoe UI" panose="020B0502040204020203" pitchFamily="34" charset="0"/>
                <a:ea typeface="Calibri" panose="020F0502020204030204" pitchFamily="34" charset="0"/>
                <a:cs typeface="Segoe UI" panose="020B0502040204020203" pitchFamily="34" charset="0"/>
              </a:rPr>
              <a:t>If the AAG believes insufficient evidence exists to support the SOC Prosecution Team may decide</a:t>
            </a:r>
          </a:p>
          <a:p>
            <a:pPr marL="0" indent="0">
              <a:lnSpc>
                <a:spcPct val="107000"/>
              </a:lnSpc>
              <a:spcBef>
                <a:spcPts val="0"/>
              </a:spcBef>
              <a:buNone/>
            </a:pPr>
            <a:endParaRPr lang="en-US" sz="2400" dirty="0">
              <a:latin typeface="Segoe UI" panose="020B0502040204020203" pitchFamily="34" charset="0"/>
              <a:ea typeface="Calibri" panose="020F0502020204030204" pitchFamily="34" charset="0"/>
              <a:cs typeface="Segoe UI" panose="020B0502040204020203" pitchFamily="34" charset="0"/>
            </a:endParaRPr>
          </a:p>
          <a:p>
            <a:pPr lvl="1" indent="-342900">
              <a:lnSpc>
                <a:spcPct val="107000"/>
              </a:lnSpc>
              <a:spcBef>
                <a:spcPts val="0"/>
              </a:spcBef>
              <a:buFont typeface="Wingdings" panose="05000000000000000000" pitchFamily="2" charset="2"/>
              <a:buChar char="Ø"/>
            </a:pPr>
            <a:r>
              <a:rPr lang="en-US" sz="2400" dirty="0">
                <a:latin typeface="Segoe UI" panose="020B0502040204020203" pitchFamily="34" charset="0"/>
                <a:ea typeface="Calibri" panose="020F0502020204030204" pitchFamily="34" charset="0"/>
                <a:cs typeface="Segoe UI" panose="020B0502040204020203" pitchFamily="34" charset="0"/>
              </a:rPr>
              <a:t>To investigate further</a:t>
            </a:r>
          </a:p>
          <a:p>
            <a:pPr lvl="1" indent="-342900">
              <a:lnSpc>
                <a:spcPct val="107000"/>
              </a:lnSpc>
              <a:spcBef>
                <a:spcPts val="0"/>
              </a:spcBef>
              <a:buFont typeface="Wingdings" panose="05000000000000000000" pitchFamily="2" charset="2"/>
              <a:buChar char="Ø"/>
            </a:pPr>
            <a:r>
              <a:rPr lang="en-US" sz="2400" dirty="0">
                <a:latin typeface="Segoe UI" panose="020B0502040204020203" pitchFamily="34" charset="0"/>
                <a:ea typeface="Calibri" panose="020F0502020204030204" pitchFamily="34" charset="0"/>
                <a:cs typeface="Segoe UI" panose="020B0502040204020203" pitchFamily="34" charset="0"/>
              </a:rPr>
              <a:t>Not to charge</a:t>
            </a:r>
          </a:p>
          <a:p>
            <a:pPr marL="0" indent="0">
              <a:buNone/>
            </a:pPr>
            <a:endParaRPr lang="en-US" sz="2400" dirty="0">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path path="circle">
                  <a:fillToRect l="100000" t="100000"/>
                </a:path>
                <a:tileRect r="-100000" b="-100000"/>
              </a:gradFill>
            </a:endParaRPr>
          </a:p>
        </p:txBody>
      </p:sp>
      <p:sp>
        <p:nvSpPr>
          <p:cNvPr id="5" name="Slide Number Placeholder 4"/>
          <p:cNvSpPr>
            <a:spLocks noGrp="1"/>
          </p:cNvSpPr>
          <p:nvPr>
            <p:ph type="sldNum" sz="quarter" idx="12"/>
          </p:nvPr>
        </p:nvSpPr>
        <p:spPr/>
        <p:txBody>
          <a:bodyPr/>
          <a:lstStyle/>
          <a:p>
            <a:fld id="{5ADF3783-6D45-4C5E-A61D-5CDCFB489349}" type="slidenum">
              <a:rPr lang="en-US" smtClean="0"/>
              <a:t>18</a:t>
            </a:fld>
            <a:endParaRPr lang="en-US" dirty="0"/>
          </a:p>
        </p:txBody>
      </p:sp>
    </p:spTree>
    <p:extLst>
      <p:ext uri="{BB962C8B-B14F-4D97-AF65-F5344CB8AC3E}">
        <p14:creationId xmlns:p14="http://schemas.microsoft.com/office/powerpoint/2010/main" val="3913501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6FA4-9445-2BF6-A2BA-0BE420191D59}"/>
              </a:ext>
            </a:extLst>
          </p:cNvPr>
          <p:cNvSpPr>
            <a:spLocks noGrp="1"/>
          </p:cNvSpPr>
          <p:nvPr>
            <p:ph type="title"/>
          </p:nvPr>
        </p:nvSpPr>
        <p:spPr>
          <a:xfrm>
            <a:off x="838200" y="500062"/>
            <a:ext cx="10515600" cy="1325563"/>
          </a:xfrm>
        </p:spPr>
        <p:txBody>
          <a:bodyPr>
            <a:normAutofit/>
          </a:bodyPr>
          <a:lstStyle/>
          <a:p>
            <a:r>
              <a:rPr lang="en-US" dirty="0">
                <a:latin typeface="Segoe UI" panose="020B0502040204020203" pitchFamily="34" charset="0"/>
                <a:cs typeface="Segoe UI" panose="020B0502040204020203" pitchFamily="34" charset="0"/>
              </a:rPr>
              <a:t>INTERACTING WITH COMPLAINANT</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Best Practices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3475268"/>
              </p:ext>
            </p:extLst>
          </p:nvPr>
        </p:nvGraphicFramePr>
        <p:xfrm>
          <a:off x="677334" y="1628384"/>
          <a:ext cx="10676466" cy="441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ADF3783-6D45-4C5E-A61D-5CDCFB489349}" type="slidenum">
              <a:rPr lang="en-US" smtClean="0"/>
              <a:t>19</a:t>
            </a:fld>
            <a:endParaRPr lang="en-US" dirty="0"/>
          </a:p>
        </p:txBody>
      </p:sp>
    </p:spTree>
    <p:extLst>
      <p:ext uri="{BB962C8B-B14F-4D97-AF65-F5344CB8AC3E}">
        <p14:creationId xmlns:p14="http://schemas.microsoft.com/office/powerpoint/2010/main" val="305402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Board Training </a:t>
            </a:r>
            <a:br>
              <a:rPr lang="en-US" dirty="0"/>
            </a:br>
            <a:r>
              <a:rPr lang="en-US" dirty="0"/>
              <a:t>What we will cover today.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8858652"/>
              </p:ext>
            </p:extLst>
          </p:nvPr>
        </p:nvGraphicFramePr>
        <p:xfrm>
          <a:off x="677334" y="2160589"/>
          <a:ext cx="8596668" cy="4116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2</a:t>
            </a:fld>
            <a:endParaRPr lang="en-US" dirty="0"/>
          </a:p>
        </p:txBody>
      </p:sp>
    </p:spTree>
    <p:extLst>
      <p:ext uri="{BB962C8B-B14F-4D97-AF65-F5344CB8AC3E}">
        <p14:creationId xmlns:p14="http://schemas.microsoft.com/office/powerpoint/2010/main" val="30144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CHARGE OR NOT TO CHARGE</a:t>
            </a:r>
            <a:br>
              <a:rPr lang="en-US" dirty="0"/>
            </a:br>
            <a:r>
              <a:rPr lang="en-US" dirty="0"/>
              <a:t>Unprofessional Conduct</a:t>
            </a:r>
          </a:p>
        </p:txBody>
      </p:sp>
      <p:sp>
        <p:nvSpPr>
          <p:cNvPr id="3" name="Content Placeholder 2"/>
          <p:cNvSpPr>
            <a:spLocks noGrp="1"/>
          </p:cNvSpPr>
          <p:nvPr>
            <p:ph idx="1"/>
          </p:nvPr>
        </p:nvSpPr>
        <p:spPr>
          <a:xfrm>
            <a:off x="677334" y="2065281"/>
            <a:ext cx="9957263" cy="4341205"/>
          </a:xfrm>
          <a:solidFill>
            <a:srgbClr val="E2F0D9"/>
          </a:solidFill>
        </p:spPr>
        <p:txBody>
          <a:bodyPr>
            <a:normAutofit lnSpcReduction="10000"/>
          </a:bodyPr>
          <a:lstStyle/>
          <a:p>
            <a:pPr marL="0" indent="0">
              <a:buNone/>
            </a:pPr>
            <a:r>
              <a:rPr lang="en-US" sz="2000" b="1" dirty="0"/>
              <a:t>RCW </a:t>
            </a:r>
            <a:r>
              <a:rPr lang="en-US" sz="2000" b="1" dirty="0">
                <a:hlinkClick r:id="rId3"/>
              </a:rPr>
              <a:t>18.235.130</a:t>
            </a:r>
            <a:r>
              <a:rPr lang="en-US" sz="2000" b="1" dirty="0"/>
              <a:t>  Unprofessional conduct—Acts or conditions that constitute.</a:t>
            </a:r>
          </a:p>
          <a:p>
            <a:r>
              <a:rPr lang="en-US" dirty="0"/>
              <a:t>(4) Incompetence, negligence, or malpractice that results in harm or damage to another or that creates an </a:t>
            </a:r>
            <a:r>
              <a:rPr lang="en-US" sz="2400" b="1" i="1" dirty="0"/>
              <a:t>unreasonable risk of harm or damage to another</a:t>
            </a:r>
            <a:r>
              <a:rPr lang="en-US" dirty="0"/>
              <a:t>;</a:t>
            </a:r>
          </a:p>
          <a:p>
            <a:endParaRPr lang="en-US" sz="1600" dirty="0"/>
          </a:p>
          <a:p>
            <a:pPr marL="0" indent="0">
              <a:buNone/>
            </a:pPr>
            <a:r>
              <a:rPr lang="en-US" sz="2000" b="1" dirty="0"/>
              <a:t>RCW </a:t>
            </a:r>
            <a:r>
              <a:rPr lang="en-US" sz="2000" b="1" dirty="0">
                <a:hlinkClick r:id="rId4"/>
              </a:rPr>
              <a:t>18.43.105</a:t>
            </a:r>
            <a:r>
              <a:rPr lang="en-US" sz="2000" b="1" dirty="0"/>
              <a:t> Disciplinary action—Prohibited conduct, acts, conditions.</a:t>
            </a:r>
          </a:p>
          <a:p>
            <a:r>
              <a:rPr lang="en-US" dirty="0"/>
              <a:t>In addition to the unprofessional conduct described in RCW </a:t>
            </a:r>
            <a:r>
              <a:rPr lang="en-US" b="1" dirty="0">
                <a:hlinkClick r:id="rId3"/>
              </a:rPr>
              <a:t>18.235.130</a:t>
            </a:r>
            <a:r>
              <a:rPr lang="en-US" dirty="0"/>
              <a:t>, the board may take disciplinary action for the following conduct, acts, or conditions:</a:t>
            </a:r>
          </a:p>
          <a:p>
            <a:r>
              <a:rPr lang="en-US" dirty="0"/>
              <a:t>(5) Violation of any provisions of this chapter;</a:t>
            </a:r>
          </a:p>
          <a:p>
            <a:r>
              <a:rPr lang="en-US" dirty="0"/>
              <a:t>(10) Committing any other act, or failing to act, which act or failure are </a:t>
            </a:r>
            <a:r>
              <a:rPr lang="en-US" sz="2000" b="1" i="1" dirty="0"/>
              <a:t>customarily regarded as being contrary to the accepted professional conduct or standard generally expected of those practicing professional engineering or land surveying</a:t>
            </a:r>
            <a:r>
              <a:rPr lang="en-US" dirty="0"/>
              <a:t>.</a:t>
            </a:r>
          </a:p>
          <a:p>
            <a:endParaRPr lang="en-US" sz="1600" dirty="0"/>
          </a:p>
        </p:txBody>
      </p:sp>
      <p:sp>
        <p:nvSpPr>
          <p:cNvPr id="4" name="Slide Number Placeholder 3"/>
          <p:cNvSpPr>
            <a:spLocks noGrp="1"/>
          </p:cNvSpPr>
          <p:nvPr>
            <p:ph type="sldNum" sz="quarter" idx="12"/>
          </p:nvPr>
        </p:nvSpPr>
        <p:spPr/>
        <p:txBody>
          <a:bodyPr/>
          <a:lstStyle/>
          <a:p>
            <a:fld id="{5ADF3783-6D45-4C5E-A61D-5CDCFB489349}" type="slidenum">
              <a:rPr lang="en-US" smtClean="0"/>
              <a:t>20</a:t>
            </a:fld>
            <a:endParaRPr lang="en-US" dirty="0"/>
          </a:p>
        </p:txBody>
      </p:sp>
    </p:spTree>
    <p:extLst>
      <p:ext uri="{BB962C8B-B14F-4D97-AF65-F5344CB8AC3E}">
        <p14:creationId xmlns:p14="http://schemas.microsoft.com/office/powerpoint/2010/main" val="849285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OF CARE</a:t>
            </a:r>
            <a:br>
              <a:rPr lang="en-US" dirty="0"/>
            </a:br>
            <a:r>
              <a:rPr lang="en-US" dirty="0"/>
              <a:t>Incompetence, Negligence, Malpractice</a:t>
            </a:r>
          </a:p>
        </p:txBody>
      </p:sp>
      <p:sp>
        <p:nvSpPr>
          <p:cNvPr id="3" name="Text Placeholder 2"/>
          <p:cNvSpPr>
            <a:spLocks noGrp="1"/>
          </p:cNvSpPr>
          <p:nvPr>
            <p:ph type="body" idx="1"/>
          </p:nvPr>
        </p:nvSpPr>
        <p:spPr/>
        <p:txBody>
          <a:bodyPr/>
          <a:lstStyle/>
          <a:p>
            <a:r>
              <a:rPr lang="en-US" dirty="0"/>
              <a:t>Professional Negligence</a:t>
            </a:r>
          </a:p>
        </p:txBody>
      </p:sp>
      <p:sp>
        <p:nvSpPr>
          <p:cNvPr id="4" name="Content Placeholder 3"/>
          <p:cNvSpPr>
            <a:spLocks noGrp="1"/>
          </p:cNvSpPr>
          <p:nvPr>
            <p:ph sz="half" idx="2"/>
          </p:nvPr>
        </p:nvSpPr>
        <p:spPr>
          <a:xfrm>
            <a:off x="5088383" y="2829343"/>
            <a:ext cx="4185623" cy="3304117"/>
          </a:xfrm>
        </p:spPr>
        <p:txBody>
          <a:bodyPr>
            <a:normAutofit fontScale="70000" lnSpcReduction="20000"/>
          </a:bodyPr>
          <a:lstStyle/>
          <a:p>
            <a:r>
              <a:rPr lang="en-US" dirty="0"/>
              <a:t>Where professional engineers and surveyors who were employed to draw up site plan for condominium, including the preparation of precise legal descriptions and the placement of stakes on the ground in conformity with the descriptions, did not check preliminary title report or consult auditor's office to ascertain whether there were any easements and where, after construction of one </a:t>
            </a:r>
            <a:r>
              <a:rPr lang="en-US" dirty="0" err="1"/>
              <a:t>fourplex</a:t>
            </a:r>
            <a:r>
              <a:rPr lang="en-US" dirty="0"/>
              <a:t> was nearly completed, it was discovered that one corner of the </a:t>
            </a:r>
            <a:r>
              <a:rPr lang="en-US" dirty="0" err="1"/>
              <a:t>fourplex</a:t>
            </a:r>
            <a:r>
              <a:rPr lang="en-US" dirty="0"/>
              <a:t> encroached on a sewer easement and that this necessitated relocation of a sewer, engineers and surveyors failed to perform their professional duty with reasonable diligence, skill and ability and thus were liable to developers.</a:t>
            </a:r>
            <a:br>
              <a:rPr lang="en-US" dirty="0"/>
            </a:br>
            <a:br>
              <a:rPr lang="en-US" dirty="0"/>
            </a:br>
            <a:r>
              <a:rPr lang="en-US" u="sng" dirty="0" err="1"/>
              <a:t>Jarrard</a:t>
            </a:r>
            <a:r>
              <a:rPr lang="en-US" u="sng" dirty="0"/>
              <a:t> v. Seifert</a:t>
            </a:r>
            <a:r>
              <a:rPr lang="en-US" dirty="0"/>
              <a:t>, 22 </a:t>
            </a:r>
            <a:r>
              <a:rPr lang="en-US" dirty="0" err="1"/>
              <a:t>Wn</a:t>
            </a:r>
            <a:r>
              <a:rPr lang="en-US" dirty="0"/>
              <a:t>. App. 476, 591 P.2d 809 (1979)</a:t>
            </a:r>
          </a:p>
        </p:txBody>
      </p:sp>
      <p:sp>
        <p:nvSpPr>
          <p:cNvPr id="5" name="Text Placeholder 4"/>
          <p:cNvSpPr>
            <a:spLocks noGrp="1"/>
          </p:cNvSpPr>
          <p:nvPr>
            <p:ph type="body" sz="quarter" idx="3"/>
          </p:nvPr>
        </p:nvSpPr>
        <p:spPr/>
        <p:txBody>
          <a:bodyPr/>
          <a:lstStyle/>
          <a:p>
            <a:r>
              <a:rPr lang="en-US" dirty="0"/>
              <a:t>Case Example</a:t>
            </a:r>
          </a:p>
        </p:txBody>
      </p:sp>
      <p:sp>
        <p:nvSpPr>
          <p:cNvPr id="6" name="Content Placeholder 5"/>
          <p:cNvSpPr>
            <a:spLocks noGrp="1"/>
          </p:cNvSpPr>
          <p:nvPr>
            <p:ph sz="quarter" idx="4"/>
          </p:nvPr>
        </p:nvSpPr>
        <p:spPr>
          <a:xfrm>
            <a:off x="351924" y="2919807"/>
            <a:ext cx="4185617" cy="3304117"/>
          </a:xfrm>
        </p:spPr>
        <p:txBody>
          <a:bodyPr>
            <a:normAutofit/>
          </a:bodyPr>
          <a:lstStyle/>
          <a:p>
            <a:r>
              <a:rPr lang="en-US" dirty="0"/>
              <a:t>The standard of care: </a:t>
            </a:r>
            <a:r>
              <a:rPr lang="en-US" b="1" dirty="0"/>
              <a:t>generally recognized and accepted practices in a profession</a:t>
            </a:r>
            <a:r>
              <a:rPr lang="en-US" dirty="0"/>
              <a:t>; this standard applies to physicians, dentists, ophthalmologists, accountants, and any other profession which furnishes skilled services for compensation.</a:t>
            </a:r>
            <a:br>
              <a:rPr lang="en-US" dirty="0"/>
            </a:br>
            <a:br>
              <a:rPr lang="en-US" dirty="0"/>
            </a:br>
            <a:r>
              <a:rPr lang="en-US" dirty="0"/>
              <a:t>65 C.J.S. Negligence § 161</a:t>
            </a:r>
          </a:p>
        </p:txBody>
      </p:sp>
      <p:sp>
        <p:nvSpPr>
          <p:cNvPr id="7" name="Slide Number Placeholder 6"/>
          <p:cNvSpPr>
            <a:spLocks noGrp="1"/>
          </p:cNvSpPr>
          <p:nvPr>
            <p:ph type="sldNum" sz="quarter" idx="12"/>
          </p:nvPr>
        </p:nvSpPr>
        <p:spPr/>
        <p:txBody>
          <a:bodyPr/>
          <a:lstStyle/>
          <a:p>
            <a:fld id="{5ADF3783-6D45-4C5E-A61D-5CDCFB489349}" type="slidenum">
              <a:rPr lang="en-US" smtClean="0"/>
              <a:t>21</a:t>
            </a:fld>
            <a:endParaRPr lang="en-US" dirty="0"/>
          </a:p>
        </p:txBody>
      </p:sp>
      <p:sp>
        <p:nvSpPr>
          <p:cNvPr id="9" name="AutoShape 2" descr="https://i1.next.westlaw.com/StaticContent_2307.1.2002/images/th_indigo/delivery/flag_red_small.png?ignoreDeliveryNewLine"/>
          <p:cNvSpPr>
            <a:spLocks noChangeAspect="1" noChangeArrowheads="1"/>
          </p:cNvSpPr>
          <p:nvPr/>
        </p:nvSpPr>
        <p:spPr bwMode="auto">
          <a:xfrm>
            <a:off x="16259175" y="-739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9645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Due process</a:t>
            </a:r>
          </a:p>
        </p:txBody>
      </p:sp>
      <p:sp>
        <p:nvSpPr>
          <p:cNvPr id="3" name="Content Placeholder 2"/>
          <p:cNvSpPr>
            <a:spLocks noGrp="1"/>
          </p:cNvSpPr>
          <p:nvPr>
            <p:ph idx="1"/>
          </p:nvPr>
        </p:nvSpPr>
        <p:spPr/>
        <p:txBody>
          <a:bodyPr>
            <a:normAutofit/>
          </a:bodyPr>
          <a:lstStyle/>
          <a:p>
            <a:r>
              <a:rPr lang="en-US" sz="2400" dirty="0"/>
              <a:t>Due process protection stems from both the state and federal constitutions. The Fourteenth Amendment to the United States Constitution requires that no state “shall . . . deprive any person of life, liberty, or property, without due process of law . . . .”</a:t>
            </a:r>
          </a:p>
        </p:txBody>
      </p:sp>
      <p:sp>
        <p:nvSpPr>
          <p:cNvPr id="4" name="Slide Number Placeholder 3"/>
          <p:cNvSpPr>
            <a:spLocks noGrp="1"/>
          </p:cNvSpPr>
          <p:nvPr>
            <p:ph type="sldNum" sz="quarter" idx="12"/>
          </p:nvPr>
        </p:nvSpPr>
        <p:spPr/>
        <p:txBody>
          <a:bodyPr/>
          <a:lstStyle/>
          <a:p>
            <a:fld id="{5ADF3783-6D45-4C5E-A61D-5CDCFB489349}" type="slidenum">
              <a:rPr lang="en-US" smtClean="0"/>
              <a:t>22</a:t>
            </a:fld>
            <a:endParaRPr lang="en-US" dirty="0"/>
          </a:p>
        </p:txBody>
      </p:sp>
    </p:spTree>
    <p:extLst>
      <p:ext uri="{BB962C8B-B14F-4D97-AF65-F5344CB8AC3E}">
        <p14:creationId xmlns:p14="http://schemas.microsoft.com/office/powerpoint/2010/main" val="1402076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Due process </a:t>
            </a:r>
            <a:r>
              <a:rPr lang="en-US" dirty="0"/>
              <a:t>– </a:t>
            </a:r>
            <a:r>
              <a:rPr lang="en-US" dirty="0">
                <a:solidFill>
                  <a:srgbClr val="FF0000"/>
                </a:solidFill>
              </a:rPr>
              <a:t>Use Caution</a:t>
            </a:r>
            <a:br>
              <a:rPr lang="en-US" dirty="0"/>
            </a:br>
            <a:r>
              <a:rPr lang="en-US" dirty="0"/>
              <a:t>	licenses, contracts, occupations</a:t>
            </a:r>
          </a:p>
        </p:txBody>
      </p:sp>
      <p:sp>
        <p:nvSpPr>
          <p:cNvPr id="3" name="Content Placeholder 2"/>
          <p:cNvSpPr>
            <a:spLocks noGrp="1"/>
          </p:cNvSpPr>
          <p:nvPr>
            <p:ph idx="1"/>
          </p:nvPr>
        </p:nvSpPr>
        <p:spPr/>
        <p:txBody>
          <a:bodyPr/>
          <a:lstStyle/>
          <a:p>
            <a:r>
              <a:rPr lang="en-US" dirty="0"/>
              <a:t>Such interests include </a:t>
            </a:r>
            <a:r>
              <a:rPr lang="en-US" dirty="0">
                <a:solidFill>
                  <a:srgbClr val="FF0000"/>
                </a:solidFill>
              </a:rPr>
              <a:t>state-issued licenses</a:t>
            </a:r>
            <a:r>
              <a:rPr lang="en-US" dirty="0"/>
              <a:t>, permits, certifications, and other similar forms of authorization required by law. See RCW 34.05.010(9)(a) (defining “license”); RCW 34.05.422 (providing process to revoke, suspend, or modify a license). </a:t>
            </a:r>
          </a:p>
          <a:p>
            <a:r>
              <a:rPr lang="en-US" dirty="0"/>
              <a:t>The terms “liberty” and “property” have been </a:t>
            </a:r>
            <a:r>
              <a:rPr lang="en-US" dirty="0">
                <a:solidFill>
                  <a:srgbClr val="C00000"/>
                </a:solidFill>
              </a:rPr>
              <a:t>broadly interpreted </a:t>
            </a:r>
            <a:r>
              <a:rPr lang="en-US" dirty="0"/>
              <a:t>by the courts. Consequently, it is impossible to itemize all of the interests entitled to procedural due process protection. See, e.g., Bd. of Regents v. Roth, 408 U.S. 564, 572, 92 S. Ct. 2701, 33 L. Ed. 2d 548 (1972). For example, liberty interests include: not merely freedom from bodily </a:t>
            </a:r>
            <a:r>
              <a:rPr lang="en-US" dirty="0">
                <a:solidFill>
                  <a:schemeClr val="tx1">
                    <a:lumMod val="95000"/>
                    <a:lumOff val="5000"/>
                  </a:schemeClr>
                </a:solidFill>
              </a:rPr>
              <a:t>restraint</a:t>
            </a:r>
            <a:r>
              <a:rPr lang="en-US" dirty="0">
                <a:solidFill>
                  <a:srgbClr val="FF0000"/>
                </a:solidFill>
              </a:rPr>
              <a:t> but also the right of the individual to contract, to engage in any of the common occupations of life</a:t>
            </a:r>
            <a:r>
              <a:rPr lang="en-US" dirty="0"/>
              <a:t>, </a:t>
            </a:r>
          </a:p>
          <a:p>
            <a:r>
              <a:rPr lang="en-US" dirty="0"/>
              <a:t>Also watch for tortious interference with business expectancy.</a:t>
            </a:r>
          </a:p>
        </p:txBody>
      </p:sp>
      <p:sp>
        <p:nvSpPr>
          <p:cNvPr id="4" name="Slide Number Placeholder 3"/>
          <p:cNvSpPr>
            <a:spLocks noGrp="1"/>
          </p:cNvSpPr>
          <p:nvPr>
            <p:ph type="sldNum" sz="quarter" idx="12"/>
          </p:nvPr>
        </p:nvSpPr>
        <p:spPr/>
        <p:txBody>
          <a:bodyPr/>
          <a:lstStyle/>
          <a:p>
            <a:fld id="{5ADF3783-6D45-4C5E-A61D-5CDCFB489349}" type="slidenum">
              <a:rPr lang="en-US" smtClean="0"/>
              <a:t>23</a:t>
            </a:fld>
            <a:endParaRPr lang="en-US" dirty="0"/>
          </a:p>
        </p:txBody>
      </p:sp>
      <p:pic>
        <p:nvPicPr>
          <p:cNvPr id="5" name="Picture 4" descr="Clipart - Crushing Risk Warning Sign"/>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35383" y="119283"/>
            <a:ext cx="2188876" cy="1926211"/>
          </a:xfrm>
          <a:prstGeom prst="rect">
            <a:avLst/>
          </a:prstGeom>
        </p:spPr>
      </p:pic>
    </p:spTree>
    <p:extLst>
      <p:ext uri="{BB962C8B-B14F-4D97-AF65-F5344CB8AC3E}">
        <p14:creationId xmlns:p14="http://schemas.microsoft.com/office/powerpoint/2010/main" val="3001165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all" dirty="0"/>
              <a:t>Due process issues</a:t>
            </a:r>
            <a:br>
              <a:rPr lang="en-US" cap="all" dirty="0"/>
            </a:br>
            <a:r>
              <a:rPr lang="en-US" dirty="0"/>
              <a:t>	Not Reputation Alone </a:t>
            </a:r>
          </a:p>
        </p:txBody>
      </p:sp>
      <p:sp>
        <p:nvSpPr>
          <p:cNvPr id="3" name="Content Placeholder 2"/>
          <p:cNvSpPr>
            <a:spLocks noGrp="1"/>
          </p:cNvSpPr>
          <p:nvPr>
            <p:ph idx="1"/>
          </p:nvPr>
        </p:nvSpPr>
        <p:spPr/>
        <p:txBody>
          <a:bodyPr/>
          <a:lstStyle/>
          <a:p>
            <a:r>
              <a:rPr lang="en-US" dirty="0"/>
              <a:t>The court rejected his argument stating, “Harm to AGO APA Desk book 5. Adjudicative Proceedings: Applicability and Pre-Hearing Procedures Giles and O’Neal 5-5 January 2015 </a:t>
            </a:r>
            <a:r>
              <a:rPr lang="en-US" dirty="0">
                <a:solidFill>
                  <a:srgbClr val="FF0000"/>
                </a:solidFill>
              </a:rPr>
              <a:t>reputation, standing alone, does not invoke the procedural guarantees of the due process clause</a:t>
            </a:r>
            <a:r>
              <a:rPr lang="en-US" dirty="0"/>
              <a:t>.” Lawrence v. Dep’t of Health, 133 Win. App. 665, 677, 138 P.3d 124 (2006). </a:t>
            </a:r>
          </a:p>
          <a:p>
            <a:r>
              <a:rPr lang="en-US" dirty="0"/>
              <a:t>A physician asserting that his constitutional right to due process was violated by the Medical Quality Assurance Commission’s failure to hold a hearing before issuing a press release withdrawing charges against him. </a:t>
            </a:r>
          </a:p>
          <a:p>
            <a:endParaRPr lang="en-US" dirty="0"/>
          </a:p>
        </p:txBody>
      </p:sp>
      <p:sp>
        <p:nvSpPr>
          <p:cNvPr id="4" name="Slide Number Placeholder 3"/>
          <p:cNvSpPr>
            <a:spLocks noGrp="1"/>
          </p:cNvSpPr>
          <p:nvPr>
            <p:ph type="sldNum" sz="quarter" idx="12"/>
          </p:nvPr>
        </p:nvSpPr>
        <p:spPr/>
        <p:txBody>
          <a:bodyPr/>
          <a:lstStyle/>
          <a:p>
            <a:fld id="{5ADF3783-6D45-4C5E-A61D-5CDCFB489349}" type="slidenum">
              <a:rPr lang="en-US" smtClean="0"/>
              <a:t>24</a:t>
            </a:fld>
            <a:endParaRPr lang="en-US" dirty="0"/>
          </a:p>
        </p:txBody>
      </p:sp>
    </p:spTree>
    <p:extLst>
      <p:ext uri="{BB962C8B-B14F-4D97-AF65-F5344CB8AC3E}">
        <p14:creationId xmlns:p14="http://schemas.microsoft.com/office/powerpoint/2010/main" val="1368727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 OF THE BOARD</a:t>
            </a:r>
            <a:br>
              <a:rPr lang="en-US" dirty="0"/>
            </a:br>
            <a:r>
              <a:rPr lang="en-US" dirty="0"/>
              <a:t>	Hearing Process – BAP or Formal Hearing</a:t>
            </a:r>
          </a:p>
        </p:txBody>
      </p:sp>
      <p:sp>
        <p:nvSpPr>
          <p:cNvPr id="3" name="Content Placeholder 2"/>
          <p:cNvSpPr>
            <a:spLocks noGrp="1"/>
          </p:cNvSpPr>
          <p:nvPr>
            <p:ph idx="1"/>
          </p:nvPr>
        </p:nvSpPr>
        <p:spPr/>
        <p:txBody>
          <a:bodyPr/>
          <a:lstStyle/>
          <a:p>
            <a:r>
              <a:rPr lang="en-US" dirty="0"/>
              <a:t>Need to remain objective</a:t>
            </a:r>
          </a:p>
          <a:p>
            <a:pPr lvl="1"/>
            <a:r>
              <a:rPr lang="en-US" dirty="0"/>
              <a:t>Do not speak to the public or other Board members about the case</a:t>
            </a:r>
          </a:p>
          <a:p>
            <a:pPr lvl="1"/>
            <a:r>
              <a:rPr lang="en-US" dirty="0"/>
              <a:t>Talk to the Advising AAG if you have questions</a:t>
            </a:r>
          </a:p>
          <a:p>
            <a:pPr lvl="1"/>
            <a:r>
              <a:rPr lang="en-US" dirty="0"/>
              <a:t>Do not interact with Case Manager or Prosecution Team</a:t>
            </a:r>
          </a:p>
          <a:p>
            <a:r>
              <a:rPr lang="en-US" dirty="0"/>
              <a:t>Prepare for the Hearing</a:t>
            </a:r>
          </a:p>
          <a:p>
            <a:pPr lvl="1"/>
            <a:r>
              <a:rPr lang="en-US" dirty="0"/>
              <a:t>Review statement of charges</a:t>
            </a:r>
          </a:p>
          <a:p>
            <a:pPr lvl="1"/>
            <a:r>
              <a:rPr lang="en-US" dirty="0"/>
              <a:t>Briefs of Prosecution and Respondent</a:t>
            </a:r>
          </a:p>
        </p:txBody>
      </p:sp>
      <p:sp>
        <p:nvSpPr>
          <p:cNvPr id="4" name="Slide Number Placeholder 3"/>
          <p:cNvSpPr>
            <a:spLocks noGrp="1"/>
          </p:cNvSpPr>
          <p:nvPr>
            <p:ph type="sldNum" sz="quarter" idx="12"/>
          </p:nvPr>
        </p:nvSpPr>
        <p:spPr/>
        <p:txBody>
          <a:bodyPr/>
          <a:lstStyle/>
          <a:p>
            <a:fld id="{5ADF3783-6D45-4C5E-A61D-5CDCFB489349}" type="slidenum">
              <a:rPr lang="en-US" smtClean="0"/>
              <a:t>25</a:t>
            </a:fld>
            <a:endParaRPr lang="en-US" dirty="0"/>
          </a:p>
        </p:txBody>
      </p:sp>
    </p:spTree>
    <p:extLst>
      <p:ext uri="{BB962C8B-B14F-4D97-AF65-F5344CB8AC3E}">
        <p14:creationId xmlns:p14="http://schemas.microsoft.com/office/powerpoint/2010/main" val="64443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6FA4-9445-2BF6-A2BA-0BE420191D59}"/>
              </a:ext>
            </a:extLst>
          </p:cNvPr>
          <p:cNvSpPr>
            <a:spLocks noGrp="1"/>
          </p:cNvSpPr>
          <p:nvPr>
            <p:ph type="title"/>
          </p:nvPr>
        </p:nvSpPr>
        <p:spPr>
          <a:xfrm>
            <a:off x="838200" y="500062"/>
            <a:ext cx="10515600" cy="1325563"/>
          </a:xfrm>
        </p:spPr>
        <p:txBody>
          <a:bodyPr>
            <a:normAutofit/>
          </a:bodyPr>
          <a:lstStyle/>
          <a:p>
            <a:pPr marR="0" lvl="0">
              <a:lnSpc>
                <a:spcPct val="107000"/>
              </a:lnSpc>
              <a:spcBef>
                <a:spcPts val="0"/>
              </a:spcBef>
              <a:spcAft>
                <a:spcPts val="0"/>
              </a:spcAft>
            </a:pPr>
            <a:r>
              <a:rPr lang="en-US" dirty="0">
                <a:latin typeface="Segoe UI" panose="020B0502040204020203" pitchFamily="34" charset="0"/>
                <a:ea typeface="Calibri" panose="020F0502020204030204" pitchFamily="34" charset="0"/>
                <a:cs typeface="Segoe UI" panose="020B0502040204020203" pitchFamily="34" charset="0"/>
              </a:rPr>
              <a:t>AFTER A BOARD ORDER </a:t>
            </a:r>
            <a:br>
              <a:rPr lang="en-US" dirty="0">
                <a:latin typeface="Segoe UI" panose="020B0502040204020203" pitchFamily="34" charset="0"/>
                <a:ea typeface="Calibri" panose="020F0502020204030204" pitchFamily="34" charset="0"/>
                <a:cs typeface="Segoe UI" panose="020B0502040204020203" pitchFamily="34" charset="0"/>
              </a:rPr>
            </a:br>
            <a:r>
              <a:rPr lang="en-US" sz="3200" dirty="0">
                <a:latin typeface="Segoe UI" panose="020B0502040204020203" pitchFamily="34" charset="0"/>
                <a:ea typeface="Calibri" panose="020F0502020204030204" pitchFamily="34" charset="0"/>
                <a:cs typeface="Segoe UI" panose="020B0502040204020203" pitchFamily="34" charset="0"/>
              </a:rPr>
              <a:t>Options for failure to comply with Board Order </a:t>
            </a:r>
            <a:endParaRPr lang="en-US"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D00105D3-AFDD-5289-8622-169ABF3725DB}"/>
              </a:ext>
            </a:extLst>
          </p:cNvPr>
          <p:cNvSpPr>
            <a:spLocks noGrp="1"/>
          </p:cNvSpPr>
          <p:nvPr>
            <p:ph idx="1"/>
          </p:nvPr>
        </p:nvSpPr>
        <p:spPr>
          <a:xfrm>
            <a:off x="891186" y="1841680"/>
            <a:ext cx="8596668" cy="4516257"/>
          </a:xfrm>
        </p:spPr>
        <p:txBody>
          <a:bodyPr>
            <a:normAutofit/>
          </a:bodyPr>
          <a:lstStyle/>
          <a:p>
            <a:pPr marL="457200" indent="-457200">
              <a:lnSpc>
                <a:spcPct val="107000"/>
              </a:lnSpc>
              <a:spcBef>
                <a:spcPts val="0"/>
              </a:spcBef>
              <a:buFont typeface="+mj-lt"/>
              <a:buAutoNum type="alphaLcPeriod"/>
            </a:pPr>
            <a:r>
              <a:rPr lang="en-US" sz="2200" dirty="0">
                <a:latin typeface="Segoe UI" panose="020B0502040204020203" pitchFamily="34" charset="0"/>
                <a:ea typeface="Calibri" panose="020F0502020204030204" pitchFamily="34" charset="0"/>
                <a:cs typeface="Segoe UI" panose="020B0502040204020203" pitchFamily="34" charset="0"/>
              </a:rPr>
              <a:t>Refer to law enforcement </a:t>
            </a:r>
          </a:p>
          <a:p>
            <a:pPr marL="1257300" lvl="2" indent="-457200">
              <a:lnSpc>
                <a:spcPct val="107000"/>
              </a:lnSpc>
              <a:spcBef>
                <a:spcPts val="0"/>
              </a:spcBef>
              <a:buFont typeface="+mj-lt"/>
              <a:buAutoNum type="romanLcPeriod"/>
            </a:pPr>
            <a:r>
              <a:rPr lang="en-US" sz="1800" dirty="0">
                <a:latin typeface="Segoe UI" panose="020B0502040204020203" pitchFamily="34" charset="0"/>
                <a:ea typeface="Calibri" panose="020F0502020204030204" pitchFamily="34" charset="0"/>
                <a:cs typeface="Segoe UI" panose="020B0502040204020203" pitchFamily="34" charset="0"/>
              </a:rPr>
              <a:t>Process</a:t>
            </a:r>
          </a:p>
          <a:p>
            <a:pPr marL="1257300" lvl="2" indent="-457200">
              <a:lnSpc>
                <a:spcPct val="107000"/>
              </a:lnSpc>
              <a:spcBef>
                <a:spcPts val="0"/>
              </a:spcBef>
              <a:buFont typeface="+mj-lt"/>
              <a:buAutoNum type="romanLcPeriod"/>
            </a:pPr>
            <a:r>
              <a:rPr lang="en-US" sz="1800" dirty="0">
                <a:effectLst/>
                <a:latin typeface="Segoe UI" panose="020B0502040204020203" pitchFamily="34" charset="0"/>
                <a:ea typeface="Calibri" panose="020F0502020204030204" pitchFamily="34" charset="0"/>
                <a:cs typeface="Segoe UI" panose="020B0502040204020203" pitchFamily="34" charset="0"/>
              </a:rPr>
              <a:t>Limitations</a:t>
            </a:r>
          </a:p>
          <a:p>
            <a:pPr marL="857250" lvl="1" indent="-457200">
              <a:lnSpc>
                <a:spcPct val="107000"/>
              </a:lnSpc>
              <a:spcBef>
                <a:spcPts val="0"/>
              </a:spcBef>
              <a:buFont typeface="+mj-lt"/>
              <a:buAutoNum type="alphaLcPeriod"/>
            </a:pPr>
            <a:endParaRPr lang="en-US" sz="2000" dirty="0">
              <a:latin typeface="Segoe UI" panose="020B0502040204020203" pitchFamily="34" charset="0"/>
              <a:ea typeface="Calibri" panose="020F0502020204030204" pitchFamily="34" charset="0"/>
              <a:cs typeface="Segoe UI" panose="020B0502040204020203" pitchFamily="34" charset="0"/>
            </a:endParaRPr>
          </a:p>
          <a:p>
            <a:pPr marL="514350" indent="-514350">
              <a:lnSpc>
                <a:spcPct val="107000"/>
              </a:lnSpc>
              <a:spcBef>
                <a:spcPts val="0"/>
              </a:spcBef>
              <a:buFont typeface="+mj-lt"/>
              <a:buAutoNum type="alphaLcPeriod"/>
            </a:pPr>
            <a:r>
              <a:rPr lang="en-US" sz="2200" dirty="0">
                <a:effectLst/>
                <a:latin typeface="Segoe UI" panose="020B0502040204020203" pitchFamily="34" charset="0"/>
                <a:ea typeface="Calibri" panose="020F0502020204030204" pitchFamily="34" charset="0"/>
                <a:cs typeface="Segoe UI" panose="020B0502040204020203" pitchFamily="34" charset="0"/>
              </a:rPr>
              <a:t>Collections</a:t>
            </a:r>
          </a:p>
          <a:p>
            <a:pPr marL="1200150" lvl="2" indent="-400050">
              <a:lnSpc>
                <a:spcPct val="107000"/>
              </a:lnSpc>
              <a:spcBef>
                <a:spcPts val="0"/>
              </a:spcBef>
              <a:buFont typeface="+mj-lt"/>
              <a:buAutoNum type="romanLcPeriod"/>
            </a:pPr>
            <a:r>
              <a:rPr lang="en-US" sz="1800" dirty="0">
                <a:latin typeface="Segoe UI" panose="020B0502040204020203" pitchFamily="34" charset="0"/>
                <a:ea typeface="Calibri" panose="020F0502020204030204" pitchFamily="34" charset="0"/>
                <a:cs typeface="Segoe UI" panose="020B0502040204020203" pitchFamily="34" charset="0"/>
              </a:rPr>
              <a:t>Process – Provide Notice</a:t>
            </a:r>
          </a:p>
          <a:p>
            <a:pPr marL="1200150" lvl="2" indent="-400050">
              <a:lnSpc>
                <a:spcPct val="107000"/>
              </a:lnSpc>
              <a:spcBef>
                <a:spcPts val="0"/>
              </a:spcBef>
              <a:buFont typeface="+mj-lt"/>
              <a:buAutoNum type="romanLcPeriod"/>
            </a:pPr>
            <a:r>
              <a:rPr lang="en-US" sz="1800" dirty="0">
                <a:latin typeface="Segoe UI" panose="020B0502040204020203" pitchFamily="34" charset="0"/>
                <a:ea typeface="Calibri" panose="020F0502020204030204" pitchFamily="34" charset="0"/>
                <a:cs typeface="Segoe UI" panose="020B0502040204020203" pitchFamily="34" charset="0"/>
              </a:rPr>
              <a:t>Collection Agency may work out Payment plans</a:t>
            </a:r>
          </a:p>
          <a:p>
            <a:pPr marL="1200150" lvl="2" indent="-400050">
              <a:lnSpc>
                <a:spcPct val="107000"/>
              </a:lnSpc>
              <a:spcBef>
                <a:spcPts val="0"/>
              </a:spcBef>
              <a:buFont typeface="+mj-lt"/>
              <a:buAutoNum type="romanLcPeriod"/>
            </a:pPr>
            <a:r>
              <a:rPr lang="en-US" sz="1800" dirty="0">
                <a:latin typeface="Segoe UI" panose="020B0502040204020203" pitchFamily="34" charset="0"/>
                <a:ea typeface="Calibri" panose="020F0502020204030204" pitchFamily="34" charset="0"/>
                <a:cs typeface="Segoe UI" panose="020B0502040204020203" pitchFamily="34" charset="0"/>
              </a:rPr>
              <a:t>Limitations – If there are no assets then nothing to collect</a:t>
            </a:r>
          </a:p>
          <a:p>
            <a:pPr marL="1200150" lvl="2" indent="-400050">
              <a:lnSpc>
                <a:spcPct val="107000"/>
              </a:lnSpc>
              <a:spcBef>
                <a:spcPts val="0"/>
              </a:spcBef>
              <a:buFont typeface="+mj-lt"/>
              <a:buAutoNum type="romanLcPeriod"/>
            </a:pPr>
            <a:endParaRPr lang="en-US" sz="1600" dirty="0">
              <a:effectLst/>
              <a:latin typeface="Segoe UI" panose="020B0502040204020203" pitchFamily="34" charset="0"/>
              <a:ea typeface="Calibri" panose="020F0502020204030204" pitchFamily="34" charset="0"/>
              <a:cs typeface="Segoe UI" panose="020B0502040204020203" pitchFamily="34" charset="0"/>
            </a:endParaRPr>
          </a:p>
          <a:p>
            <a:pPr marL="514350" indent="-514350">
              <a:lnSpc>
                <a:spcPct val="107000"/>
              </a:lnSpc>
              <a:spcBef>
                <a:spcPts val="0"/>
              </a:spcBef>
              <a:buFont typeface="+mj-lt"/>
              <a:buAutoNum type="alphaLcPeriod"/>
            </a:pPr>
            <a:r>
              <a:rPr lang="en-US" sz="2200" dirty="0">
                <a:effectLst/>
                <a:latin typeface="Segoe UI" panose="020B0502040204020203" pitchFamily="34" charset="0"/>
                <a:ea typeface="Calibri" panose="020F0502020204030204" pitchFamily="34" charset="0"/>
                <a:cs typeface="Segoe UI" panose="020B0502040204020203" pitchFamily="34" charset="0"/>
              </a:rPr>
              <a:t>Civil Enforcement – </a:t>
            </a:r>
            <a:r>
              <a:rPr lang="en-US" sz="2200" dirty="0">
                <a:latin typeface="Segoe UI" panose="020B0502040204020203" pitchFamily="34" charset="0"/>
                <a:ea typeface="Calibri" panose="020F0502020204030204" pitchFamily="34" charset="0"/>
                <a:cs typeface="Segoe UI" panose="020B0502040204020203" pitchFamily="34" charset="0"/>
              </a:rPr>
              <a:t>will mainly apply in cases of </a:t>
            </a:r>
            <a:r>
              <a:rPr lang="en-US" sz="2200" dirty="0">
                <a:effectLst/>
                <a:latin typeface="Segoe UI" panose="020B0502040204020203" pitchFamily="34" charset="0"/>
                <a:ea typeface="Calibri" panose="020F0502020204030204" pitchFamily="34" charset="0"/>
                <a:cs typeface="Segoe UI" panose="020B0502040204020203" pitchFamily="34" charset="0"/>
              </a:rPr>
              <a:t>unlicensed practice</a:t>
            </a:r>
            <a:endParaRPr lang="en-US" sz="2200" dirty="0">
              <a:latin typeface="Segoe UI" panose="020B0502040204020203" pitchFamily="34" charset="0"/>
              <a:ea typeface="Calibri" panose="020F0502020204030204" pitchFamily="34" charset="0"/>
              <a:cs typeface="Segoe UI" panose="020B0502040204020203" pitchFamily="34" charset="0"/>
            </a:endParaRPr>
          </a:p>
          <a:p>
            <a:pPr marL="1314450" lvl="2" indent="-514350">
              <a:lnSpc>
                <a:spcPct val="107000"/>
              </a:lnSpc>
              <a:spcBef>
                <a:spcPts val="0"/>
              </a:spcBef>
              <a:buFont typeface="+mj-lt"/>
              <a:buAutoNum type="romanLcPeriod"/>
            </a:pPr>
            <a:r>
              <a:rPr lang="en-US" sz="1800" dirty="0">
                <a:latin typeface="Segoe UI" panose="020B0502040204020203" pitchFamily="34" charset="0"/>
                <a:ea typeface="Calibri" panose="020F0502020204030204" pitchFamily="34" charset="0"/>
                <a:cs typeface="Segoe UI" panose="020B0502040204020203" pitchFamily="34" charset="0"/>
              </a:rPr>
              <a:t>Important to identify the desired outcome?</a:t>
            </a:r>
          </a:p>
          <a:p>
            <a:pPr marL="1314450" lvl="2" indent="-514350">
              <a:lnSpc>
                <a:spcPct val="107000"/>
              </a:lnSpc>
              <a:spcBef>
                <a:spcPts val="0"/>
              </a:spcBef>
              <a:buFont typeface="+mj-lt"/>
              <a:buAutoNum type="romanLcPeriod"/>
            </a:pPr>
            <a:r>
              <a:rPr lang="en-US" sz="1800" dirty="0">
                <a:effectLst/>
                <a:latin typeface="Segoe UI" panose="020B0502040204020203" pitchFamily="34" charset="0"/>
                <a:ea typeface="Calibri" panose="020F0502020204030204" pitchFamily="34" charset="0"/>
                <a:cs typeface="Segoe UI" panose="020B0502040204020203" pitchFamily="34" charset="0"/>
              </a:rPr>
              <a:t>And will the civil enforcement </a:t>
            </a:r>
            <a:r>
              <a:rPr lang="en-US" sz="1800" dirty="0">
                <a:latin typeface="Segoe UI" panose="020B0502040204020203" pitchFamily="34" charset="0"/>
                <a:ea typeface="Calibri" panose="020F0502020204030204" pitchFamily="34" charset="0"/>
                <a:cs typeface="Segoe UI" panose="020B0502040204020203" pitchFamily="34" charset="0"/>
              </a:rPr>
              <a:t>action </a:t>
            </a:r>
            <a:r>
              <a:rPr lang="en-US" sz="1800" dirty="0">
                <a:effectLst/>
                <a:latin typeface="Segoe UI" panose="020B0502040204020203" pitchFamily="34" charset="0"/>
                <a:ea typeface="Calibri" panose="020F0502020204030204" pitchFamily="34" charset="0"/>
                <a:cs typeface="Segoe UI" panose="020B0502040204020203" pitchFamily="34" charset="0"/>
              </a:rPr>
              <a:t>accomplish the desired outcome?</a:t>
            </a:r>
          </a:p>
          <a:p>
            <a:pPr marL="1771650" lvl="3" indent="-514350">
              <a:lnSpc>
                <a:spcPct val="107000"/>
              </a:lnSpc>
              <a:spcBef>
                <a:spcPts val="0"/>
              </a:spcBef>
              <a:buFont typeface="+mj-lt"/>
              <a:buAutoNum type="romanLcPeriod"/>
            </a:pPr>
            <a:r>
              <a:rPr lang="en-US" sz="1600" dirty="0">
                <a:latin typeface="Segoe UI" panose="020B0502040204020203" pitchFamily="34" charset="0"/>
                <a:ea typeface="Calibri" panose="020F0502020204030204" pitchFamily="34" charset="0"/>
                <a:cs typeface="Segoe UI" panose="020B0502040204020203" pitchFamily="34" charset="0"/>
              </a:rPr>
              <a:t>Continuing to practice vs. collecting fines</a:t>
            </a:r>
            <a:r>
              <a:rPr lang="en-US" sz="1600" dirty="0">
                <a:effectLst/>
                <a:latin typeface="Segoe UI" panose="020B0502040204020203" pitchFamily="34" charset="0"/>
                <a:ea typeface="Calibri" panose="020F0502020204030204" pitchFamily="34" charset="0"/>
                <a:cs typeface="Segoe UI" panose="020B0502040204020203" pitchFamily="34" charset="0"/>
              </a:rPr>
              <a:t> </a:t>
            </a:r>
          </a:p>
          <a:p>
            <a:pPr marL="1314450" lvl="2" indent="-514350">
              <a:lnSpc>
                <a:spcPct val="107000"/>
              </a:lnSpc>
              <a:spcBef>
                <a:spcPts val="0"/>
              </a:spcBef>
              <a:buFont typeface="+mj-lt"/>
              <a:buAutoNum type="romanLcPeriod"/>
            </a:pPr>
            <a:endParaRPr lang="en-US"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Slide Number Placeholder 4"/>
          <p:cNvSpPr>
            <a:spLocks noGrp="1"/>
          </p:cNvSpPr>
          <p:nvPr>
            <p:ph type="sldNum" sz="quarter" idx="12"/>
          </p:nvPr>
        </p:nvSpPr>
        <p:spPr/>
        <p:txBody>
          <a:bodyPr/>
          <a:lstStyle/>
          <a:p>
            <a:fld id="{5ADF3783-6D45-4C5E-A61D-5CDCFB489349}" type="slidenum">
              <a:rPr lang="en-US" smtClean="0"/>
              <a:t>26</a:t>
            </a:fld>
            <a:endParaRPr lang="en-US" dirty="0"/>
          </a:p>
        </p:txBody>
      </p:sp>
    </p:spTree>
    <p:extLst>
      <p:ext uri="{BB962C8B-B14F-4D97-AF65-F5344CB8AC3E}">
        <p14:creationId xmlns:p14="http://schemas.microsoft.com/office/powerpoint/2010/main" val="2508660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6FA4-9445-2BF6-A2BA-0BE420191D59}"/>
              </a:ext>
            </a:extLst>
          </p:cNvPr>
          <p:cNvSpPr>
            <a:spLocks noGrp="1"/>
          </p:cNvSpPr>
          <p:nvPr>
            <p:ph type="title"/>
          </p:nvPr>
        </p:nvSpPr>
        <p:spPr>
          <a:xfrm>
            <a:off x="838200" y="500062"/>
            <a:ext cx="10515600" cy="1325563"/>
          </a:xfrm>
        </p:spPr>
        <p:txBody>
          <a:bodyPr>
            <a:normAutofit/>
          </a:bodyPr>
          <a:lstStyle/>
          <a:p>
            <a:pPr marR="0" lvl="0">
              <a:lnSpc>
                <a:spcPct val="107000"/>
              </a:lnSpc>
              <a:spcBef>
                <a:spcPts val="0"/>
              </a:spcBef>
              <a:spcAft>
                <a:spcPts val="0"/>
              </a:spcAft>
            </a:pPr>
            <a:r>
              <a:rPr lang="en-US" dirty="0">
                <a:latin typeface="Segoe UI" panose="020B0502040204020203" pitchFamily="34" charset="0"/>
                <a:ea typeface="Calibri" panose="020F0502020204030204" pitchFamily="34" charset="0"/>
                <a:cs typeface="Segoe UI" panose="020B0502040204020203" pitchFamily="34" charset="0"/>
              </a:rPr>
              <a:t>Default Judgments</a:t>
            </a:r>
            <a:endParaRPr lang="en-US"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D00105D3-AFDD-5289-8622-169ABF3725DB}"/>
              </a:ext>
            </a:extLst>
          </p:cNvPr>
          <p:cNvSpPr>
            <a:spLocks noGrp="1"/>
          </p:cNvSpPr>
          <p:nvPr>
            <p:ph idx="1"/>
          </p:nvPr>
        </p:nvSpPr>
        <p:spPr>
          <a:xfrm>
            <a:off x="677334" y="1386348"/>
            <a:ext cx="8596668" cy="4971589"/>
          </a:xfrm>
        </p:spPr>
        <p:txBody>
          <a:bodyPr>
            <a:normAutofit lnSpcReduction="10000"/>
          </a:bodyPr>
          <a:lstStyle/>
          <a:p>
            <a:pPr marL="285750" indent="-285750">
              <a:lnSpc>
                <a:spcPct val="107000"/>
              </a:lnSpc>
              <a:spcBef>
                <a:spcPts val="0"/>
              </a:spcBef>
              <a:buFont typeface="+mj-lt"/>
              <a:buAutoNum type="alphaLcPeriod"/>
            </a:pPr>
            <a:r>
              <a:rPr lang="en-US" sz="2000" dirty="0">
                <a:latin typeface="Segoe UI" panose="020B0502040204020203" pitchFamily="34" charset="0"/>
                <a:ea typeface="Calibri" panose="020F0502020204030204" pitchFamily="34" charset="0"/>
                <a:cs typeface="Segoe UI" panose="020B0502040204020203" pitchFamily="34" charset="0"/>
              </a:rPr>
              <a:t>Respondent fails to respond to an SOC – no Answer filed within 20 days:</a:t>
            </a:r>
          </a:p>
          <a:p>
            <a:pPr marL="800100" lvl="1" indent="-400050">
              <a:lnSpc>
                <a:spcPct val="107000"/>
              </a:lnSpc>
              <a:spcBef>
                <a:spcPts val="0"/>
              </a:spcBef>
              <a:buFont typeface="+mj-lt"/>
              <a:buAutoNum type="romanLcPeriod"/>
            </a:pPr>
            <a:r>
              <a:rPr lang="en-US" sz="1800" dirty="0">
                <a:latin typeface="Segoe UI" panose="020B0502040204020203" pitchFamily="34" charset="0"/>
                <a:ea typeface="Calibri" panose="020F0502020204030204" pitchFamily="34" charset="0"/>
                <a:cs typeface="Segoe UI" panose="020B0502040204020203" pitchFamily="34" charset="0"/>
              </a:rPr>
              <a:t>Board can issue and serve on Respondent a Final Default Order.</a:t>
            </a:r>
          </a:p>
          <a:p>
            <a:pPr marL="800100" lvl="1" indent="-400050">
              <a:lnSpc>
                <a:spcPct val="107000"/>
              </a:lnSpc>
              <a:spcBef>
                <a:spcPts val="0"/>
              </a:spcBef>
              <a:buFont typeface="+mj-lt"/>
              <a:buAutoNum type="romanLcPeriod"/>
            </a:pPr>
            <a:r>
              <a:rPr lang="en-US" sz="1800" dirty="0">
                <a:latin typeface="Segoe UI" panose="020B0502040204020203" pitchFamily="34" charset="0"/>
                <a:ea typeface="Calibri" panose="020F0502020204030204" pitchFamily="34" charset="0"/>
                <a:cs typeface="Segoe UI" panose="020B0502040204020203" pitchFamily="34" charset="0"/>
              </a:rPr>
              <a:t>Board should issue a Final Default Order as soon as possible after the deadline has passed.</a:t>
            </a:r>
          </a:p>
          <a:p>
            <a:pPr marL="800100" lvl="1" indent="-400050">
              <a:lnSpc>
                <a:spcPct val="107000"/>
              </a:lnSpc>
              <a:spcBef>
                <a:spcPts val="0"/>
              </a:spcBef>
              <a:buFont typeface="+mj-lt"/>
              <a:buAutoNum type="romanLcPeriod"/>
            </a:pPr>
            <a:r>
              <a:rPr lang="en-US" sz="1800" dirty="0">
                <a:latin typeface="Segoe UI" panose="020B0502040204020203" pitchFamily="34" charset="0"/>
                <a:ea typeface="Calibri" panose="020F0502020204030204" pitchFamily="34" charset="0"/>
                <a:cs typeface="Segoe UI" panose="020B0502040204020203" pitchFamily="34" charset="0"/>
              </a:rPr>
              <a:t>Final Default Order should include Respondent’s right to Judicial Review which must be filed within 10 days of the Board’s final Default Order.</a:t>
            </a:r>
          </a:p>
          <a:p>
            <a:pPr marL="400050" lvl="1" indent="0">
              <a:lnSpc>
                <a:spcPct val="107000"/>
              </a:lnSpc>
              <a:spcBef>
                <a:spcPts val="0"/>
              </a:spcBef>
              <a:buNone/>
            </a:pPr>
            <a:endParaRPr lang="en-US" sz="1800" dirty="0">
              <a:latin typeface="Segoe UI" panose="020B0502040204020203" pitchFamily="34" charset="0"/>
              <a:ea typeface="Calibri" panose="020F0502020204030204" pitchFamily="34" charset="0"/>
              <a:cs typeface="Segoe UI" panose="020B0502040204020203" pitchFamily="34" charset="0"/>
            </a:endParaRPr>
          </a:p>
          <a:p>
            <a:pPr marL="285750" indent="-285750">
              <a:lnSpc>
                <a:spcPct val="107000"/>
              </a:lnSpc>
              <a:spcBef>
                <a:spcPts val="0"/>
              </a:spcBef>
              <a:buFont typeface="+mj-lt"/>
              <a:buAutoNum type="alphaLcPeriod"/>
            </a:pPr>
            <a:r>
              <a:rPr lang="en-US" sz="2000" dirty="0">
                <a:effectLst/>
                <a:latin typeface="Segoe UI" panose="020B0502040204020203" pitchFamily="34" charset="0"/>
                <a:ea typeface="Calibri" panose="020F0502020204030204" pitchFamily="34" charset="0"/>
                <a:cs typeface="Segoe UI" panose="020B0502040204020203" pitchFamily="34" charset="0"/>
              </a:rPr>
              <a:t>Respondent files Answer, requests hearing, but fails to appear at the hearing:</a:t>
            </a:r>
          </a:p>
          <a:p>
            <a:pPr marL="800100" lvl="1" indent="-400050">
              <a:lnSpc>
                <a:spcPct val="107000"/>
              </a:lnSpc>
              <a:spcBef>
                <a:spcPts val="0"/>
              </a:spcBef>
              <a:buFont typeface="+mj-lt"/>
              <a:buAutoNum type="romanLcPeriod"/>
            </a:pPr>
            <a:r>
              <a:rPr lang="en-US" sz="1800" dirty="0">
                <a:latin typeface="Segoe UI" panose="020B0502040204020203" pitchFamily="34" charset="0"/>
                <a:ea typeface="Calibri" panose="020F0502020204030204" pitchFamily="34" charset="0"/>
                <a:cs typeface="Segoe UI" panose="020B0502040204020203" pitchFamily="34" charset="0"/>
              </a:rPr>
              <a:t>Board can issue and serve on Respondent a Final Default Order – should include notice of Respondent’s right to request Order be vacated.</a:t>
            </a:r>
          </a:p>
          <a:p>
            <a:pPr marL="800100" lvl="1" indent="-400050">
              <a:lnSpc>
                <a:spcPct val="107000"/>
              </a:lnSpc>
              <a:spcBef>
                <a:spcPts val="0"/>
              </a:spcBef>
              <a:buFont typeface="+mj-lt"/>
              <a:buAutoNum type="romanLcPeriod"/>
            </a:pPr>
            <a:r>
              <a:rPr lang="en-US" sz="1800" dirty="0">
                <a:effectLst/>
                <a:latin typeface="Segoe UI" panose="020B0502040204020203" pitchFamily="34" charset="0"/>
                <a:ea typeface="Calibri" panose="020F0502020204030204" pitchFamily="34" charset="0"/>
                <a:cs typeface="Segoe UI" panose="020B0502040204020203" pitchFamily="34" charset="0"/>
              </a:rPr>
              <a:t>Respondent has 7 days to request the Order be vacated.</a:t>
            </a:r>
          </a:p>
          <a:p>
            <a:pPr marL="400050" lvl="1" indent="0">
              <a:lnSpc>
                <a:spcPct val="107000"/>
              </a:lnSpc>
              <a:spcBef>
                <a:spcPts val="0"/>
              </a:spcBef>
              <a:buNone/>
            </a:pPr>
            <a:endParaRPr lang="en-US" sz="1800" dirty="0">
              <a:effectLst/>
              <a:latin typeface="Segoe UI" panose="020B0502040204020203" pitchFamily="34" charset="0"/>
              <a:ea typeface="Calibri" panose="020F0502020204030204" pitchFamily="34" charset="0"/>
              <a:cs typeface="Segoe UI" panose="020B0502040204020203" pitchFamily="34" charset="0"/>
            </a:endParaRPr>
          </a:p>
          <a:p>
            <a:pPr marL="457200" indent="-457200">
              <a:lnSpc>
                <a:spcPct val="107000"/>
              </a:lnSpc>
              <a:spcBef>
                <a:spcPts val="0"/>
              </a:spcBef>
              <a:buFont typeface="+mj-lt"/>
              <a:buAutoNum type="alphaLcPeriod"/>
            </a:pPr>
            <a:r>
              <a:rPr lang="en-US" sz="2000" dirty="0">
                <a:effectLst/>
                <a:latin typeface="Segoe UI" panose="020B0502040204020203" pitchFamily="34" charset="0"/>
                <a:ea typeface="Calibri" panose="020F0502020204030204" pitchFamily="34" charset="0"/>
                <a:cs typeface="Segoe UI" panose="020B0502040204020203" pitchFamily="34" charset="0"/>
              </a:rPr>
              <a:t>Best Practice – </a:t>
            </a:r>
            <a:r>
              <a:rPr lang="en-US" sz="2000" dirty="0">
                <a:latin typeface="Segoe UI" panose="020B0502040204020203" pitchFamily="34" charset="0"/>
                <a:ea typeface="Calibri" panose="020F0502020204030204" pitchFamily="34" charset="0"/>
                <a:cs typeface="Segoe UI" panose="020B0502040204020203" pitchFamily="34" charset="0"/>
              </a:rPr>
              <a:t>pay close attention to dates! D</a:t>
            </a:r>
            <a:r>
              <a:rPr lang="en-US" sz="2000" dirty="0">
                <a:effectLst/>
                <a:latin typeface="Segoe UI" panose="020B0502040204020203" pitchFamily="34" charset="0"/>
                <a:ea typeface="Calibri" panose="020F0502020204030204" pitchFamily="34" charset="0"/>
                <a:cs typeface="Segoe UI" panose="020B0502040204020203" pitchFamily="34" charset="0"/>
              </a:rPr>
              <a:t>ates matter and are often critical to getting the case dismissed on appeal.</a:t>
            </a:r>
          </a:p>
          <a:p>
            <a:pPr marL="285750">
              <a:lnSpc>
                <a:spcPct val="107000"/>
              </a:lnSpc>
              <a:spcBef>
                <a:spcPts val="0"/>
              </a:spcBef>
              <a:buFont typeface="+mj-lt"/>
              <a:buAutoNum type="alphaLcPeriod"/>
            </a:pPr>
            <a:endParaRPr lang="en-US" sz="2000" dirty="0">
              <a:effectLst/>
              <a:latin typeface="Segoe UI" panose="020B0502040204020203" pitchFamily="34" charset="0"/>
              <a:ea typeface="Calibri" panose="020F0502020204030204" pitchFamily="34" charset="0"/>
              <a:cs typeface="Segoe UI" panose="020B0502040204020203" pitchFamily="34" charset="0"/>
            </a:endParaRPr>
          </a:p>
          <a:p>
            <a:pPr marL="285750">
              <a:lnSpc>
                <a:spcPct val="107000"/>
              </a:lnSpc>
              <a:spcBef>
                <a:spcPts val="0"/>
              </a:spcBef>
              <a:buFont typeface="+mj-lt"/>
              <a:buAutoNum type="alphaLcPeriod"/>
            </a:pPr>
            <a:r>
              <a:rPr lang="en-US" sz="2000" dirty="0">
                <a:latin typeface="Segoe UI" panose="020B0502040204020203" pitchFamily="34" charset="0"/>
                <a:ea typeface="Calibri" panose="020F0502020204030204" pitchFamily="34" charset="0"/>
                <a:cs typeface="Segoe UI" panose="020B0502040204020203" pitchFamily="34" charset="0"/>
              </a:rPr>
              <a:t>Best Practice: err on the side of giving more notice, rather than less.</a:t>
            </a:r>
            <a:endParaRPr lang="en-US" sz="2000" dirty="0">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07000"/>
              </a:lnSpc>
              <a:spcBef>
                <a:spcPts val="0"/>
              </a:spcBef>
              <a:buNone/>
            </a:pPr>
            <a:endParaRPr lang="en-US" sz="1800" dirty="0">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07000"/>
              </a:lnSpc>
              <a:spcBef>
                <a:spcPts val="0"/>
              </a:spcBef>
              <a:buNone/>
            </a:pPr>
            <a:endParaRPr lang="en-US" sz="20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Slide Number Placeholder 4"/>
          <p:cNvSpPr>
            <a:spLocks noGrp="1"/>
          </p:cNvSpPr>
          <p:nvPr>
            <p:ph type="sldNum" sz="quarter" idx="12"/>
          </p:nvPr>
        </p:nvSpPr>
        <p:spPr/>
        <p:txBody>
          <a:bodyPr/>
          <a:lstStyle/>
          <a:p>
            <a:fld id="{5ADF3783-6D45-4C5E-A61D-5CDCFB489349}" type="slidenum">
              <a:rPr lang="en-US" smtClean="0"/>
              <a:t>27</a:t>
            </a:fld>
            <a:endParaRPr lang="en-US" dirty="0"/>
          </a:p>
        </p:txBody>
      </p:sp>
    </p:spTree>
    <p:extLst>
      <p:ext uri="{BB962C8B-B14F-4D97-AF65-F5344CB8AC3E}">
        <p14:creationId xmlns:p14="http://schemas.microsoft.com/office/powerpoint/2010/main" val="2648623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6FA4-9445-2BF6-A2BA-0BE420191D59}"/>
              </a:ext>
            </a:extLst>
          </p:cNvPr>
          <p:cNvSpPr>
            <a:spLocks noGrp="1"/>
          </p:cNvSpPr>
          <p:nvPr>
            <p:ph type="title"/>
          </p:nvPr>
        </p:nvSpPr>
        <p:spPr>
          <a:xfrm>
            <a:off x="838200" y="500062"/>
            <a:ext cx="10515600" cy="952957"/>
          </a:xfrm>
        </p:spPr>
        <p:txBody>
          <a:bodyPr>
            <a:normAutofit/>
          </a:bodyPr>
          <a:lstStyle/>
          <a:p>
            <a:pPr marR="0" lvl="0">
              <a:lnSpc>
                <a:spcPct val="107000"/>
              </a:lnSpc>
              <a:spcBef>
                <a:spcPts val="0"/>
              </a:spcBef>
              <a:spcAft>
                <a:spcPts val="0"/>
              </a:spcAft>
            </a:pPr>
            <a:r>
              <a:rPr lang="en-US" dirty="0">
                <a:latin typeface="Segoe UI" panose="020B0502040204020203" pitchFamily="34" charset="0"/>
                <a:ea typeface="Calibri" panose="020F0502020204030204" pitchFamily="34" charset="0"/>
                <a:cs typeface="Segoe UI" panose="020B0502040204020203" pitchFamily="34" charset="0"/>
              </a:rPr>
              <a:t>Roles of Prosecuting and Advising AAGs 	</a:t>
            </a:r>
            <a:endParaRPr lang="en-US" dirty="0">
              <a:effectLst/>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4776430"/>
              </p:ext>
            </p:extLst>
          </p:nvPr>
        </p:nvGraphicFramePr>
        <p:xfrm>
          <a:off x="677334" y="1565753"/>
          <a:ext cx="8596668" cy="447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ADF3783-6D45-4C5E-A61D-5CDCFB489349}" type="slidenum">
              <a:rPr lang="en-US" smtClean="0"/>
              <a:t>28</a:t>
            </a:fld>
            <a:endParaRPr lang="en-US" dirty="0"/>
          </a:p>
        </p:txBody>
      </p:sp>
    </p:spTree>
    <p:extLst>
      <p:ext uri="{BB962C8B-B14F-4D97-AF65-F5344CB8AC3E}">
        <p14:creationId xmlns:p14="http://schemas.microsoft.com/office/powerpoint/2010/main" val="649107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 BRIEF ADJUDICATIVE PROCEEDING</a:t>
            </a:r>
            <a:br>
              <a:rPr lang="en-US" dirty="0"/>
            </a:br>
            <a:r>
              <a:rPr lang="en-US" dirty="0"/>
              <a:t>		When can it be used</a:t>
            </a:r>
          </a:p>
        </p:txBody>
      </p:sp>
      <p:sp>
        <p:nvSpPr>
          <p:cNvPr id="3" name="Content Placeholder 2"/>
          <p:cNvSpPr>
            <a:spLocks noGrp="1"/>
          </p:cNvSpPr>
          <p:nvPr>
            <p:ph idx="1"/>
          </p:nvPr>
        </p:nvSpPr>
        <p:spPr>
          <a:xfrm>
            <a:off x="677334" y="1930400"/>
            <a:ext cx="8596668" cy="4647821"/>
          </a:xfrm>
          <a:solidFill>
            <a:schemeClr val="accent1">
              <a:lumMod val="75000"/>
            </a:schemeClr>
          </a:solidFill>
        </p:spPr>
        <p:txBody>
          <a:bodyPr>
            <a:normAutofit/>
          </a:bodyPr>
          <a:lstStyle/>
          <a:p>
            <a:pPr marL="0" indent="0">
              <a:buNone/>
            </a:pPr>
            <a:endParaRPr lang="en-US" dirty="0">
              <a:solidFill>
                <a:schemeClr val="bg1"/>
              </a:solidFill>
            </a:endParaRPr>
          </a:p>
          <a:p>
            <a:pPr marL="800100" lvl="1" indent="-342900">
              <a:buClr>
                <a:schemeClr val="bg1"/>
              </a:buClr>
              <a:buFont typeface="+mj-lt"/>
              <a:buAutoNum type="arabicPeriod"/>
            </a:pPr>
            <a:r>
              <a:rPr lang="en-US" sz="1800" dirty="0">
                <a:solidFill>
                  <a:schemeClr val="bg1"/>
                </a:solidFill>
              </a:rPr>
              <a:t>Does not require notice to anyone other than the parties</a:t>
            </a:r>
          </a:p>
          <a:p>
            <a:pPr marL="800100" lvl="1" indent="-342900">
              <a:buClr>
                <a:schemeClr val="bg1"/>
              </a:buClr>
              <a:buFont typeface="+mj-lt"/>
              <a:buAutoNum type="arabicPeriod"/>
            </a:pPr>
            <a:r>
              <a:rPr lang="en-US" sz="1800" dirty="0">
                <a:solidFill>
                  <a:schemeClr val="bg1"/>
                </a:solidFill>
              </a:rPr>
              <a:t>Does not warrant a formal hearing – Based upon documentary review</a:t>
            </a:r>
          </a:p>
          <a:p>
            <a:pPr marL="800100" lvl="1" indent="-342900">
              <a:buClr>
                <a:schemeClr val="bg1"/>
              </a:buClr>
              <a:buFont typeface="+mj-lt"/>
              <a:buAutoNum type="arabicPeriod"/>
            </a:pPr>
            <a:r>
              <a:rPr lang="en-US" sz="1800" dirty="0">
                <a:solidFill>
                  <a:schemeClr val="bg1"/>
                </a:solidFill>
              </a:rPr>
              <a:t>Matter is authorized by BRPELS WAC</a:t>
            </a:r>
          </a:p>
          <a:p>
            <a:pPr marL="800100" lvl="1" indent="-342900">
              <a:buClr>
                <a:schemeClr val="bg1"/>
              </a:buClr>
              <a:buFont typeface="+mj-lt"/>
              <a:buAutoNum type="arabicPeriod"/>
            </a:pPr>
            <a:endParaRPr lang="en-US" dirty="0">
              <a:solidFill>
                <a:schemeClr val="bg1"/>
              </a:solidFill>
            </a:endParaRPr>
          </a:p>
          <a:p>
            <a:pPr marL="1257300" lvl="2" indent="-342900">
              <a:buClr>
                <a:schemeClr val="bg1"/>
              </a:buClr>
              <a:buFont typeface="+mj-lt"/>
              <a:buAutoNum type="alphaLcPeriod"/>
            </a:pPr>
            <a:r>
              <a:rPr lang="en-US" sz="1600" dirty="0">
                <a:solidFill>
                  <a:schemeClr val="bg1"/>
                </a:solidFill>
              </a:rPr>
              <a:t>A denial of application for licensure, including renewal, reinstatement, or denial of eligibility to take examinations;</a:t>
            </a:r>
          </a:p>
          <a:p>
            <a:pPr marL="1257300" lvl="2" indent="-342900">
              <a:buClr>
                <a:schemeClr val="bg1"/>
              </a:buClr>
              <a:buFont typeface="+mj-lt"/>
              <a:buAutoNum type="alphaLcPeriod"/>
            </a:pPr>
            <a:r>
              <a:rPr lang="en-US" sz="1600" dirty="0">
                <a:solidFill>
                  <a:schemeClr val="bg1"/>
                </a:solidFill>
              </a:rPr>
              <a:t>A finding that a licensee has failed to meet continuing professional development requirements;</a:t>
            </a:r>
          </a:p>
          <a:p>
            <a:pPr marL="1257300" lvl="2" indent="-342900">
              <a:buClr>
                <a:schemeClr val="bg1"/>
              </a:buClr>
              <a:buFont typeface="+mj-lt"/>
              <a:buAutoNum type="alphaLcPeriod"/>
            </a:pPr>
            <a:r>
              <a:rPr lang="en-US" sz="1600" dirty="0">
                <a:solidFill>
                  <a:schemeClr val="bg1"/>
                </a:solidFill>
              </a:rPr>
              <a:t>A finding that a licensee has violated the terms of a final order or agreed order issued by the board or the board's designee;</a:t>
            </a:r>
          </a:p>
          <a:p>
            <a:pPr marL="1257300" lvl="2" indent="-342900">
              <a:buClr>
                <a:schemeClr val="bg1"/>
              </a:buClr>
              <a:buFont typeface="+mj-lt"/>
              <a:buAutoNum type="alphaLcPeriod"/>
            </a:pPr>
            <a:r>
              <a:rPr lang="en-US" sz="1600" dirty="0">
                <a:solidFill>
                  <a:schemeClr val="bg1"/>
                </a:solidFill>
              </a:rPr>
              <a:t>A finding that a person has engaged in false, deceptive, or misleading advertising, or engaged in unlicensed practice.</a:t>
            </a:r>
          </a:p>
          <a:p>
            <a:pPr lvl="1">
              <a:buClr>
                <a:schemeClr val="bg1"/>
              </a:buClr>
            </a:pPr>
            <a:endParaRPr lang="en-US" dirty="0"/>
          </a:p>
        </p:txBody>
      </p:sp>
      <p:sp>
        <p:nvSpPr>
          <p:cNvPr id="4" name="Slide Number Placeholder 3"/>
          <p:cNvSpPr>
            <a:spLocks noGrp="1"/>
          </p:cNvSpPr>
          <p:nvPr>
            <p:ph type="sldNum" sz="quarter" idx="12"/>
          </p:nvPr>
        </p:nvSpPr>
        <p:spPr/>
        <p:txBody>
          <a:bodyPr/>
          <a:lstStyle/>
          <a:p>
            <a:fld id="{5ADF3783-6D45-4C5E-A61D-5CDCFB489349}" type="slidenum">
              <a:rPr lang="en-US" smtClean="0"/>
              <a:t>29</a:t>
            </a:fld>
            <a:endParaRPr lang="en-US" dirty="0"/>
          </a:p>
        </p:txBody>
      </p:sp>
    </p:spTree>
    <p:extLst>
      <p:ext uri="{BB962C8B-B14F-4D97-AF65-F5344CB8AC3E}">
        <p14:creationId xmlns:p14="http://schemas.microsoft.com/office/powerpoint/2010/main" val="244153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Enforcement Process</a:t>
            </a:r>
            <a:br>
              <a:rPr lang="en-US" dirty="0"/>
            </a:br>
            <a:r>
              <a:rPr lang="en-US" dirty="0"/>
              <a:t>		Roles and Responsibilities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52596344"/>
              </p:ext>
            </p:extLst>
          </p:nvPr>
        </p:nvGraphicFramePr>
        <p:xfrm>
          <a:off x="363255" y="1716067"/>
          <a:ext cx="10597019" cy="4690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3</a:t>
            </a:fld>
            <a:endParaRPr lang="en-US" dirty="0"/>
          </a:p>
        </p:txBody>
      </p:sp>
    </p:spTree>
    <p:extLst>
      <p:ext uri="{BB962C8B-B14F-4D97-AF65-F5344CB8AC3E}">
        <p14:creationId xmlns:p14="http://schemas.microsoft.com/office/powerpoint/2010/main" val="2850625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 PROCEEDURES</a:t>
            </a:r>
            <a:br>
              <a:rPr lang="en-US" dirty="0"/>
            </a:br>
            <a:r>
              <a:rPr lang="en-US" dirty="0"/>
              <a:t>	Who Does What?</a:t>
            </a:r>
          </a:p>
        </p:txBody>
      </p:sp>
      <p:sp>
        <p:nvSpPr>
          <p:cNvPr id="3" name="Content Placeholder 2"/>
          <p:cNvSpPr>
            <a:spLocks noGrp="1"/>
          </p:cNvSpPr>
          <p:nvPr>
            <p:ph idx="1"/>
          </p:nvPr>
        </p:nvSpPr>
        <p:spPr>
          <a:xfrm>
            <a:off x="677334" y="1665027"/>
            <a:ext cx="9149054" cy="4640239"/>
          </a:xfrm>
        </p:spPr>
        <p:txBody>
          <a:bodyPr>
            <a:normAutofit/>
          </a:bodyPr>
          <a:lstStyle/>
          <a:p>
            <a:pPr marL="57150" indent="0">
              <a:buNone/>
            </a:pPr>
            <a:endParaRPr lang="en-US" dirty="0"/>
          </a:p>
          <a:p>
            <a:pPr marL="800100" lvl="1" indent="-342900">
              <a:buFont typeface="+mj-lt"/>
              <a:buAutoNum type="arabicPeriod"/>
            </a:pPr>
            <a:r>
              <a:rPr lang="en-US" sz="1800" dirty="0"/>
              <a:t>Board Staff – Issue an Adverse Decision against Respondent</a:t>
            </a:r>
          </a:p>
          <a:p>
            <a:pPr marL="800100" lvl="1" indent="-342900">
              <a:buFont typeface="+mj-lt"/>
              <a:buAutoNum type="arabicPeriod"/>
            </a:pPr>
            <a:r>
              <a:rPr lang="en-US" sz="1800" dirty="0"/>
              <a:t>Parties are Respondent and Board Staff </a:t>
            </a:r>
          </a:p>
          <a:p>
            <a:pPr marL="800100" lvl="1" indent="-342900">
              <a:buFont typeface="+mj-lt"/>
              <a:buAutoNum type="arabicPeriod"/>
            </a:pPr>
            <a:r>
              <a:rPr lang="en-US" sz="1800" dirty="0"/>
              <a:t>Once a BAP is requested, Staff Are Not Involved in BAP Process</a:t>
            </a:r>
          </a:p>
          <a:p>
            <a:pPr marL="800100" lvl="1" indent="-342900">
              <a:buFont typeface="+mj-lt"/>
              <a:buAutoNum type="arabicPeriod"/>
            </a:pPr>
            <a:r>
              <a:rPr lang="en-US" sz="1800" dirty="0"/>
              <a:t>Board Clerk – Handles BAP Process, Sends Notice to Parties, Handles Orders</a:t>
            </a:r>
          </a:p>
          <a:p>
            <a:pPr lvl="2" indent="-285750">
              <a:buFont typeface="Wingdings" panose="05000000000000000000" pitchFamily="2" charset="2"/>
              <a:buChar char="Ø"/>
            </a:pPr>
            <a:r>
              <a:rPr lang="en-US" sz="1800" dirty="0"/>
              <a:t>Include Respondent, Staff, Advising AAG and Presiding Officer in All Correspondence</a:t>
            </a:r>
          </a:p>
          <a:p>
            <a:pPr marL="800100" lvl="1" indent="-342900">
              <a:buFont typeface="+mj-lt"/>
              <a:buAutoNum type="arabicPeriod"/>
            </a:pPr>
            <a:r>
              <a:rPr lang="en-US" sz="1800" dirty="0"/>
              <a:t>Presiding Officer – Drafts Initial Order  </a:t>
            </a:r>
          </a:p>
          <a:p>
            <a:pPr lvl="2">
              <a:buFont typeface="Wingdings" panose="05000000000000000000" pitchFamily="2" charset="2"/>
              <a:buChar char="Ø"/>
            </a:pPr>
            <a:r>
              <a:rPr lang="en-US" sz="1800" dirty="0"/>
              <a:t>Should be a Board Member or Pro-Tem who has relevant expertise</a:t>
            </a:r>
          </a:p>
          <a:p>
            <a:pPr marL="800100" lvl="1" indent="-342900">
              <a:buFont typeface="+mj-lt"/>
              <a:buAutoNum type="arabicPeriod"/>
            </a:pPr>
            <a:r>
              <a:rPr lang="en-US" sz="1800" dirty="0"/>
              <a:t>Reviewing Officer – Reviews Initial Order and Drafts Final Order</a:t>
            </a:r>
          </a:p>
          <a:p>
            <a:endParaRPr lang="en-US" dirty="0"/>
          </a:p>
        </p:txBody>
      </p:sp>
      <p:sp>
        <p:nvSpPr>
          <p:cNvPr id="4" name="Slide Number Placeholder 3"/>
          <p:cNvSpPr>
            <a:spLocks noGrp="1"/>
          </p:cNvSpPr>
          <p:nvPr>
            <p:ph type="sldNum" sz="quarter" idx="12"/>
          </p:nvPr>
        </p:nvSpPr>
        <p:spPr/>
        <p:txBody>
          <a:bodyPr/>
          <a:lstStyle/>
          <a:p>
            <a:fld id="{5ADF3783-6D45-4C5E-A61D-5CDCFB489349}" type="slidenum">
              <a:rPr lang="en-US" smtClean="0"/>
              <a:t>30</a:t>
            </a:fld>
            <a:endParaRPr lang="en-US" dirty="0"/>
          </a:p>
        </p:txBody>
      </p:sp>
      <p:pic>
        <p:nvPicPr>
          <p:cNvPr id="6" name="Picture 5" descr="UnderCover Waitress: January 20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1475" y="633839"/>
            <a:ext cx="2190909" cy="2062376"/>
          </a:xfrm>
          <a:prstGeom prst="rect">
            <a:avLst/>
          </a:prstGeom>
        </p:spPr>
      </p:pic>
    </p:spTree>
    <p:extLst>
      <p:ext uri="{BB962C8B-B14F-4D97-AF65-F5344CB8AC3E}">
        <p14:creationId xmlns:p14="http://schemas.microsoft.com/office/powerpoint/2010/main" val="513727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 PROCESS</a:t>
            </a:r>
            <a:br>
              <a:rPr lang="en-US" dirty="0"/>
            </a:br>
            <a:r>
              <a:rPr lang="en-US" dirty="0"/>
              <a:t>	Initial Review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0242376"/>
              </p:ext>
            </p:extLst>
          </p:nvPr>
        </p:nvGraphicFramePr>
        <p:xfrm>
          <a:off x="677333" y="1746913"/>
          <a:ext cx="10814082" cy="4659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31</a:t>
            </a:fld>
            <a:endParaRPr lang="en-US" dirty="0"/>
          </a:p>
        </p:txBody>
      </p:sp>
    </p:spTree>
    <p:extLst>
      <p:ext uri="{BB962C8B-B14F-4D97-AF65-F5344CB8AC3E}">
        <p14:creationId xmlns:p14="http://schemas.microsoft.com/office/powerpoint/2010/main" val="486129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 PROCESS</a:t>
            </a:r>
            <a:br>
              <a:rPr lang="en-US" dirty="0"/>
            </a:br>
            <a:r>
              <a:rPr lang="en-US" dirty="0"/>
              <a:t>		Appeal of Initial Order – Final Order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5839969"/>
              </p:ext>
            </p:extLst>
          </p:nvPr>
        </p:nvGraphicFramePr>
        <p:xfrm>
          <a:off x="683669" y="2276132"/>
          <a:ext cx="8596668" cy="4706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32</a:t>
            </a:fld>
            <a:endParaRPr lang="en-US" dirty="0"/>
          </a:p>
        </p:txBody>
      </p:sp>
    </p:spTree>
    <p:extLst>
      <p:ext uri="{BB962C8B-B14F-4D97-AF65-F5344CB8AC3E}">
        <p14:creationId xmlns:p14="http://schemas.microsoft.com/office/powerpoint/2010/main" val="179264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6FA4-9445-2BF6-A2BA-0BE420191D59}"/>
              </a:ext>
            </a:extLst>
          </p:cNvPr>
          <p:cNvSpPr>
            <a:spLocks noGrp="1"/>
          </p:cNvSpPr>
          <p:nvPr>
            <p:ph type="title"/>
          </p:nvPr>
        </p:nvSpPr>
        <p:spPr>
          <a:xfrm>
            <a:off x="838200" y="500062"/>
            <a:ext cx="10515600" cy="1325563"/>
          </a:xfrm>
        </p:spPr>
        <p:txBody>
          <a:bodyPr>
            <a:normAutofit/>
          </a:bodyPr>
          <a:lstStyle/>
          <a:p>
            <a:pPr marR="0" lvl="0">
              <a:lnSpc>
                <a:spcPct val="107000"/>
              </a:lnSpc>
              <a:spcBef>
                <a:spcPts val="0"/>
              </a:spcBef>
              <a:spcAft>
                <a:spcPts val="0"/>
              </a:spcAft>
            </a:pPr>
            <a:r>
              <a:rPr lang="en-US" dirty="0">
                <a:effectLst/>
                <a:latin typeface="Segoe UI" panose="020B0502040204020203" pitchFamily="34" charset="0"/>
                <a:ea typeface="Calibri" panose="020F0502020204030204" pitchFamily="34" charset="0"/>
                <a:cs typeface="Segoe UI" panose="020B0502040204020203" pitchFamily="34" charset="0"/>
              </a:rPr>
              <a:t>Open Public Meetings Act (OPMA)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3133710"/>
              </p:ext>
            </p:extLst>
          </p:nvPr>
        </p:nvGraphicFramePr>
        <p:xfrm>
          <a:off x="677333" y="1290181"/>
          <a:ext cx="9781899" cy="4751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ADF3783-6D45-4C5E-A61D-5CDCFB489349}" type="slidenum">
              <a:rPr lang="en-US" smtClean="0"/>
              <a:t>33</a:t>
            </a:fld>
            <a:endParaRPr lang="en-US" dirty="0"/>
          </a:p>
        </p:txBody>
      </p:sp>
    </p:spTree>
    <p:extLst>
      <p:ext uri="{BB962C8B-B14F-4D97-AF65-F5344CB8AC3E}">
        <p14:creationId xmlns:p14="http://schemas.microsoft.com/office/powerpoint/2010/main" val="750316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6FA4-9445-2BF6-A2BA-0BE420191D59}"/>
              </a:ext>
            </a:extLst>
          </p:cNvPr>
          <p:cNvSpPr>
            <a:spLocks noGrp="1"/>
          </p:cNvSpPr>
          <p:nvPr>
            <p:ph type="title"/>
          </p:nvPr>
        </p:nvSpPr>
        <p:spPr>
          <a:xfrm>
            <a:off x="838200" y="500062"/>
            <a:ext cx="10515600" cy="1325563"/>
          </a:xfrm>
        </p:spPr>
        <p:txBody>
          <a:bodyPr>
            <a:normAutofit/>
          </a:bodyPr>
          <a:lstStyle/>
          <a:p>
            <a:pPr marR="0" lvl="0">
              <a:lnSpc>
                <a:spcPct val="107000"/>
              </a:lnSpc>
              <a:spcBef>
                <a:spcPts val="0"/>
              </a:spcBef>
              <a:spcAft>
                <a:spcPts val="0"/>
              </a:spcAft>
            </a:pPr>
            <a:r>
              <a:rPr lang="en-US" dirty="0">
                <a:effectLst/>
                <a:latin typeface="Segoe UI" panose="020B0502040204020203" pitchFamily="34" charset="0"/>
                <a:ea typeface="Calibri" panose="020F0502020204030204" pitchFamily="34" charset="0"/>
                <a:cs typeface="Segoe UI" panose="020B0502040204020203" pitchFamily="34" charset="0"/>
              </a:rPr>
              <a:t>Public Records Act (PRA)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4856696"/>
              </p:ext>
            </p:extLst>
          </p:nvPr>
        </p:nvGraphicFramePr>
        <p:xfrm>
          <a:off x="677333" y="1415441"/>
          <a:ext cx="9105493" cy="4625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ADF3783-6D45-4C5E-A61D-5CDCFB489349}" type="slidenum">
              <a:rPr lang="en-US" smtClean="0"/>
              <a:t>34</a:t>
            </a:fld>
            <a:endParaRPr lang="en-US" dirty="0"/>
          </a:p>
        </p:txBody>
      </p:sp>
    </p:spTree>
    <p:extLst>
      <p:ext uri="{BB962C8B-B14F-4D97-AF65-F5344CB8AC3E}">
        <p14:creationId xmlns:p14="http://schemas.microsoft.com/office/powerpoint/2010/main" val="3305681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61134" cy="1320800"/>
          </a:xfrm>
        </p:spPr>
        <p:txBody>
          <a:bodyPr>
            <a:normAutofit/>
          </a:bodyPr>
          <a:lstStyle/>
          <a:p>
            <a:r>
              <a:rPr lang="en-US" sz="3200" dirty="0"/>
              <a:t>Role of Case Manager</a:t>
            </a:r>
            <a:br>
              <a:rPr lang="en-US" sz="3200" dirty="0"/>
            </a:br>
            <a:r>
              <a:rPr lang="en-US" sz="3200" dirty="0"/>
              <a:t>Interacting with </a:t>
            </a:r>
            <a:r>
              <a:rPr lang="en-US" sz="3200" b="1" dirty="0">
                <a:solidFill>
                  <a:schemeClr val="accent1">
                    <a:lumMod val="50000"/>
                  </a:schemeClr>
                </a:solidFill>
              </a:rPr>
              <a:t>SharePoint</a:t>
            </a:r>
            <a:endParaRPr lang="en-US" sz="3200" dirty="0"/>
          </a:p>
        </p:txBody>
      </p:sp>
      <p:sp>
        <p:nvSpPr>
          <p:cNvPr id="4" name="Slide Number Placeholder 3"/>
          <p:cNvSpPr>
            <a:spLocks noGrp="1"/>
          </p:cNvSpPr>
          <p:nvPr>
            <p:ph type="sldNum" sz="quarter" idx="12"/>
          </p:nvPr>
        </p:nvSpPr>
        <p:spPr/>
        <p:txBody>
          <a:bodyPr/>
          <a:lstStyle/>
          <a:p>
            <a:fld id="{5ADF3783-6D45-4C5E-A61D-5CDCFB489349}" type="slidenum">
              <a:rPr lang="en-US" smtClean="0"/>
              <a:t>35</a:t>
            </a:fld>
            <a:endParaRPr lang="en-US" dirty="0"/>
          </a:p>
        </p:txBody>
      </p:sp>
      <p:sp>
        <p:nvSpPr>
          <p:cNvPr id="5" name="Date Placeholder 4"/>
          <p:cNvSpPr>
            <a:spLocks noGrp="1"/>
          </p:cNvSpPr>
          <p:nvPr>
            <p:ph type="dt" sz="half" idx="10"/>
          </p:nvPr>
        </p:nvSpPr>
        <p:spPr/>
        <p:txBody>
          <a:bodyPr/>
          <a:lstStyle/>
          <a:p>
            <a:fld id="{FF482CB1-C482-4A30-AF10-495C138E221C}" type="datetime1">
              <a:rPr lang="en-US" smtClean="0"/>
              <a:t>8/4/2023</a:t>
            </a:fld>
            <a:endParaRPr lang="en-US" dirty="0"/>
          </a:p>
        </p:txBody>
      </p:sp>
      <p:sp>
        <p:nvSpPr>
          <p:cNvPr id="6" name="Footer Placeholder 5"/>
          <p:cNvSpPr>
            <a:spLocks noGrp="1"/>
          </p:cNvSpPr>
          <p:nvPr>
            <p:ph type="ftr" sz="quarter" idx="11"/>
          </p:nvPr>
        </p:nvSpPr>
        <p:spPr/>
        <p:txBody>
          <a:bodyPr/>
          <a:lstStyle/>
          <a:p>
            <a:r>
              <a:rPr lang="en-US" dirty="0"/>
              <a:t>BRPELS Training August 2023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05014132"/>
              </p:ext>
            </p:extLst>
          </p:nvPr>
        </p:nvGraphicFramePr>
        <p:xfrm>
          <a:off x="677334" y="2342367"/>
          <a:ext cx="8761132" cy="3698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0400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of Case Manager</a:t>
            </a:r>
            <a:br>
              <a:rPr lang="en-US" dirty="0"/>
            </a:br>
            <a:r>
              <a:rPr lang="en-US" dirty="0"/>
              <a:t>Interacting with </a:t>
            </a:r>
            <a:r>
              <a:rPr lang="en-US" b="1" dirty="0">
                <a:solidFill>
                  <a:schemeClr val="accent1">
                    <a:lumMod val="50000"/>
                  </a:schemeClr>
                </a:solidFill>
              </a:rPr>
              <a:t>SharePoint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9572196"/>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36</a:t>
            </a:fld>
            <a:endParaRPr lang="en-US" dirty="0"/>
          </a:p>
        </p:txBody>
      </p:sp>
    </p:spTree>
    <p:extLst>
      <p:ext uri="{BB962C8B-B14F-4D97-AF65-F5344CB8AC3E}">
        <p14:creationId xmlns:p14="http://schemas.microsoft.com/office/powerpoint/2010/main" val="258016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6FA4-9445-2BF6-A2BA-0BE420191D59}"/>
              </a:ext>
            </a:extLst>
          </p:cNvPr>
          <p:cNvSpPr>
            <a:spLocks noGrp="1"/>
          </p:cNvSpPr>
          <p:nvPr>
            <p:ph type="title"/>
          </p:nvPr>
        </p:nvSpPr>
        <p:spPr>
          <a:xfrm>
            <a:off x="838200" y="500062"/>
            <a:ext cx="10515600" cy="1325563"/>
          </a:xfrm>
        </p:spPr>
        <p:txBody>
          <a:bodyPr>
            <a:normAutofit/>
          </a:bodyPr>
          <a:lstStyle/>
          <a:p>
            <a:pPr marR="0" lvl="0">
              <a:lnSpc>
                <a:spcPct val="107000"/>
              </a:lnSpc>
              <a:spcBef>
                <a:spcPts val="0"/>
              </a:spcBef>
              <a:spcAft>
                <a:spcPts val="0"/>
              </a:spcAft>
            </a:pPr>
            <a:r>
              <a:rPr lang="en-US" dirty="0">
                <a:effectLst/>
                <a:latin typeface="Segoe UI" panose="020B0502040204020203" pitchFamily="34" charset="0"/>
                <a:ea typeface="Calibri" panose="020F0502020204030204" pitchFamily="34" charset="0"/>
                <a:cs typeface="Segoe UI" panose="020B0502040204020203" pitchFamily="34" charset="0"/>
              </a:rPr>
              <a:t>More Questions?</a:t>
            </a:r>
            <a:br>
              <a:rPr lang="en-US" dirty="0">
                <a:effectLst/>
                <a:latin typeface="Segoe UI" panose="020B0502040204020203" pitchFamily="34" charset="0"/>
                <a:ea typeface="Calibri" panose="020F0502020204030204" pitchFamily="34" charset="0"/>
                <a:cs typeface="Segoe UI" panose="020B0502040204020203" pitchFamily="34" charset="0"/>
              </a:rPr>
            </a:br>
            <a:endParaRPr lang="en-US"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D00105D3-AFDD-5289-8622-169ABF3725DB}"/>
              </a:ext>
            </a:extLst>
          </p:cNvPr>
          <p:cNvSpPr>
            <a:spLocks noGrp="1"/>
          </p:cNvSpPr>
          <p:nvPr>
            <p:ph idx="1"/>
          </p:nvPr>
        </p:nvSpPr>
        <p:spPr>
          <a:xfrm>
            <a:off x="838200" y="1574801"/>
            <a:ext cx="8435802" cy="4466562"/>
          </a:xfrm>
        </p:spPr>
        <p:txBody>
          <a:bodyPr>
            <a:normAutofit/>
          </a:bodyPr>
          <a:lstStyle/>
          <a:p>
            <a:pPr marL="0" indent="0">
              <a:lnSpc>
                <a:spcPct val="107000"/>
              </a:lnSpc>
              <a:spcBef>
                <a:spcPts val="0"/>
              </a:spcBef>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Elizabeth Lagerberg</a:t>
            </a:r>
            <a:r>
              <a:rPr lang="en-US" dirty="0">
                <a:effectLst/>
                <a:latin typeface="Calibri" panose="020F0502020204030204" pitchFamily="34" charset="0"/>
                <a:ea typeface="Calibri" panose="020F0502020204030204" pitchFamily="34" charset="0"/>
                <a:cs typeface="Times New Roman" panose="02020603050405020304" pitchFamily="18" charset="0"/>
              </a:rPr>
              <a:t>, AAG, Board Advisor</a:t>
            </a:r>
          </a:p>
          <a:p>
            <a:pPr marL="0" indent="0">
              <a:lnSpc>
                <a:spcPct val="107000"/>
              </a:lnSpc>
              <a:spcBef>
                <a:spcPts val="0"/>
              </a:spcBef>
              <a:buNone/>
            </a:pPr>
            <a:r>
              <a:rPr lang="en-US">
                <a:effectLst/>
                <a:latin typeface="Calibri" panose="020F0502020204030204" pitchFamily="34" charset="0"/>
                <a:ea typeface="Calibri" panose="020F0502020204030204" pitchFamily="34" charset="0"/>
                <a:cs typeface="Times New Roman" panose="02020603050405020304" pitchFamily="18" charset="0"/>
                <a:hlinkClick r:id="rId3"/>
              </a:rPr>
              <a:t>elizabeth.lagerberg@atg.wa.gov</a:t>
            </a:r>
            <a:r>
              <a:rPr lang="en-US">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Danitza Casselman</a:t>
            </a:r>
            <a:r>
              <a:rPr lang="en-US" dirty="0">
                <a:effectLst/>
                <a:latin typeface="Calibri" panose="020F0502020204030204" pitchFamily="34" charset="0"/>
                <a:ea typeface="Calibri" panose="020F0502020204030204" pitchFamily="34" charset="0"/>
                <a:cs typeface="Times New Roman" panose="02020603050405020304" pitchFamily="18" charset="0"/>
              </a:rPr>
              <a:t>, AAG, Board Prosecutor</a:t>
            </a:r>
          </a:p>
          <a:p>
            <a:pPr marL="0" indent="0">
              <a:lnSpc>
                <a:spcPct val="107000"/>
              </a:lnSpc>
              <a:spcBef>
                <a:spcPts val="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hlinkClick r:id="rId4"/>
              </a:rPr>
              <a:t>danitza.casselman@atg.wa.gov</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Mackenzie Wherrett</a:t>
            </a:r>
            <a:r>
              <a:rPr lang="en-US" dirty="0">
                <a:effectLst/>
                <a:latin typeface="Calibri" panose="020F0502020204030204" pitchFamily="34" charset="0"/>
                <a:ea typeface="Calibri" panose="020F0502020204030204" pitchFamily="34" charset="0"/>
                <a:cs typeface="Times New Roman" panose="02020603050405020304" pitchFamily="18" charset="0"/>
              </a:rPr>
              <a:t>, Executive Assistant</a:t>
            </a:r>
          </a:p>
          <a:p>
            <a:pPr marL="0"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hlinkClick r:id="rId5"/>
              </a:rPr>
              <a:t>Mackenzie.Wherrett@brpels.wa.gov</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Shanan Gillespie</a:t>
            </a:r>
            <a:r>
              <a:rPr lang="en-US" dirty="0">
                <a:effectLst/>
                <a:latin typeface="Calibri" panose="020F0502020204030204" pitchFamily="34" charset="0"/>
                <a:ea typeface="Calibri" panose="020F0502020204030204" pitchFamily="34" charset="0"/>
                <a:cs typeface="Times New Roman" panose="02020603050405020304" pitchFamily="18" charset="0"/>
              </a:rPr>
              <a:t>, Regulatory Program Manager</a:t>
            </a:r>
          </a:p>
          <a:p>
            <a:pPr marL="0"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hlinkClick r:id="rId6"/>
              </a:rPr>
              <a:t>Shanan.Gillespie@brpels.wa.gov</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Jill Short</a:t>
            </a:r>
            <a:r>
              <a:rPr lang="en-US" dirty="0">
                <a:effectLst/>
                <a:latin typeface="Calibri" panose="020F0502020204030204" pitchFamily="34" charset="0"/>
                <a:ea typeface="Calibri" panose="020F0502020204030204" pitchFamily="34" charset="0"/>
                <a:cs typeface="Times New Roman" panose="02020603050405020304" pitchFamily="18" charset="0"/>
              </a:rPr>
              <a:t>, Investigator</a:t>
            </a:r>
          </a:p>
          <a:p>
            <a:pPr marL="0"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hlinkClick r:id="rId7"/>
              </a:rPr>
              <a:t>Jill.Short@brpels.wa.gov</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ADF3783-6D45-4C5E-A61D-5CDCFB489349}" type="slidenum">
              <a:rPr lang="en-US" smtClean="0"/>
              <a:t>37</a:t>
            </a:fld>
            <a:endParaRPr lang="en-US" dirty="0"/>
          </a:p>
        </p:txBody>
      </p:sp>
    </p:spTree>
    <p:extLst>
      <p:ext uri="{BB962C8B-B14F-4D97-AF65-F5344CB8AC3E}">
        <p14:creationId xmlns:p14="http://schemas.microsoft.com/office/powerpoint/2010/main" val="1973078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6F8AE18-C71B-3F00-7B58-7F4C99E883FF}"/>
              </a:ext>
            </a:extLst>
          </p:cNvPr>
          <p:cNvPicPr>
            <a:picLocks noChangeAspect="1"/>
          </p:cNvPicPr>
          <p:nvPr/>
        </p:nvPicPr>
        <p:blipFill>
          <a:blip r:embed="rId3">
            <a:alphaModFix amt="67000"/>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1518124A-7CCC-FCE7-BF64-73A29CA03926}"/>
              </a:ext>
            </a:extLst>
          </p:cNvPr>
          <p:cNvSpPr/>
          <p:nvPr/>
        </p:nvSpPr>
        <p:spPr>
          <a:xfrm>
            <a:off x="601373" y="620521"/>
            <a:ext cx="10989254" cy="561695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695777-7FA4-4424-DCC7-DDE27B07FAE1}"/>
              </a:ext>
            </a:extLst>
          </p:cNvPr>
          <p:cNvSpPr>
            <a:spLocks noGrp="1"/>
          </p:cNvSpPr>
          <p:nvPr>
            <p:ph type="ctrTitle"/>
          </p:nvPr>
        </p:nvSpPr>
        <p:spPr>
          <a:xfrm>
            <a:off x="601373" y="3053080"/>
            <a:ext cx="7818942" cy="1202001"/>
          </a:xfrm>
        </p:spPr>
        <p:txBody>
          <a:bodyPr>
            <a:normAutofit fontScale="90000"/>
          </a:bodyPr>
          <a:lstStyle/>
          <a:p>
            <a:r>
              <a:rPr lang="en-US" sz="8000" b="1" dirty="0">
                <a:solidFill>
                  <a:schemeClr val="tx2"/>
                </a:solidFill>
                <a:latin typeface="Segoe UI" panose="020B0502040204020203" pitchFamily="34" charset="0"/>
                <a:cs typeface="Segoe UI" panose="020B0502040204020203" pitchFamily="34" charset="0"/>
              </a:rPr>
              <a:t>Thank You!</a:t>
            </a:r>
          </a:p>
        </p:txBody>
      </p:sp>
      <p:pic>
        <p:nvPicPr>
          <p:cNvPr id="9" name="Picture 8" descr="A picture containing text, font, screenshot, black">
            <a:extLst>
              <a:ext uri="{FF2B5EF4-FFF2-40B4-BE49-F238E27FC236}">
                <a16:creationId xmlns:a16="http://schemas.microsoft.com/office/drawing/2014/main" id="{7DF05E8B-7670-8971-244F-715CF2A49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055" y="787343"/>
            <a:ext cx="4366553" cy="654646"/>
          </a:xfrm>
          <a:prstGeom prst="rect">
            <a:avLst/>
          </a:prstGeom>
        </p:spPr>
      </p:pic>
      <p:sp>
        <p:nvSpPr>
          <p:cNvPr id="3" name="Slide Number Placeholder 2"/>
          <p:cNvSpPr>
            <a:spLocks noGrp="1"/>
          </p:cNvSpPr>
          <p:nvPr>
            <p:ph type="sldNum" sz="quarter" idx="12"/>
          </p:nvPr>
        </p:nvSpPr>
        <p:spPr/>
        <p:txBody>
          <a:bodyPr/>
          <a:lstStyle/>
          <a:p>
            <a:fld id="{5ADF3783-6D45-4C5E-A61D-5CDCFB489349}" type="slidenum">
              <a:rPr lang="en-US" smtClean="0"/>
              <a:t>38</a:t>
            </a:fld>
            <a:endParaRPr lang="en-US" dirty="0"/>
          </a:p>
        </p:txBody>
      </p:sp>
    </p:spTree>
    <p:extLst>
      <p:ext uri="{BB962C8B-B14F-4D97-AF65-F5344CB8AC3E}">
        <p14:creationId xmlns:p14="http://schemas.microsoft.com/office/powerpoint/2010/main" val="254664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0833"/>
            <a:ext cx="8596668" cy="1529567"/>
          </a:xfrm>
        </p:spPr>
        <p:txBody>
          <a:bodyPr>
            <a:normAutofit/>
          </a:bodyPr>
          <a:lstStyle/>
          <a:p>
            <a:r>
              <a:rPr lang="en-US" dirty="0"/>
              <a:t>COMPLAINT RECEIVED</a:t>
            </a:r>
            <a:br>
              <a:rPr lang="en-US" dirty="0"/>
            </a:br>
            <a:r>
              <a:rPr lang="en-US" dirty="0"/>
              <a:t>	</a:t>
            </a:r>
            <a:r>
              <a:rPr lang="en-US" sz="2400" dirty="0"/>
              <a:t>Role of Investigative Staff – Authority/Jurisdiction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6095728"/>
              </p:ext>
            </p:extLst>
          </p:nvPr>
        </p:nvGraphicFramePr>
        <p:xfrm>
          <a:off x="677334" y="1930401"/>
          <a:ext cx="8596668" cy="4110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4</a:t>
            </a:fld>
            <a:endParaRPr lang="en-US" dirty="0"/>
          </a:p>
        </p:txBody>
      </p:sp>
    </p:spTree>
    <p:extLst>
      <p:ext uri="{BB962C8B-B14F-4D97-AF65-F5344CB8AC3E}">
        <p14:creationId xmlns:p14="http://schemas.microsoft.com/office/powerpoint/2010/main" val="182214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 Data – Mapping, Society, and Technolo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102" y="3295022"/>
            <a:ext cx="4747364" cy="3111465"/>
          </a:xfrm>
          <a:prstGeom prst="rect">
            <a:avLst/>
          </a:prstGeom>
          <a:ln>
            <a:noFill/>
          </a:ln>
          <a:effectLst>
            <a:softEdge rad="112500"/>
          </a:effectLst>
        </p:spPr>
      </p:pic>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Set up file – Activity Log</a:t>
            </a:r>
          </a:p>
          <a:p>
            <a:pPr>
              <a:buFont typeface="Wingdings" panose="05000000000000000000" pitchFamily="2" charset="2"/>
              <a:buChar char="Ø"/>
            </a:pPr>
            <a:r>
              <a:rPr lang="en-US" dirty="0"/>
              <a:t>Send out notice to parties	</a:t>
            </a:r>
          </a:p>
          <a:p>
            <a:pPr lvl="1"/>
            <a:r>
              <a:rPr lang="en-US" dirty="0"/>
              <a:t>Acknowledge Complaint</a:t>
            </a:r>
          </a:p>
          <a:p>
            <a:pPr lvl="1"/>
            <a:r>
              <a:rPr lang="en-US" dirty="0"/>
              <a:t>Notice to Respondent – Request for response, documents</a:t>
            </a:r>
          </a:p>
          <a:p>
            <a:pPr indent="-285750">
              <a:buFont typeface="Wingdings" panose="05000000000000000000" pitchFamily="2" charset="2"/>
              <a:buChar char="Ø"/>
            </a:pPr>
            <a:r>
              <a:rPr lang="en-US" dirty="0"/>
              <a:t>Communicate with Case Manager</a:t>
            </a:r>
          </a:p>
          <a:p>
            <a:pPr lvl="1">
              <a:buFont typeface="Wingdings" panose="05000000000000000000" pitchFamily="2" charset="2"/>
              <a:buChar char="Ø"/>
            </a:pPr>
            <a:r>
              <a:rPr lang="en-US" dirty="0"/>
              <a:t>Discuss Case with Case Manager and Plan Next Steps</a:t>
            </a:r>
          </a:p>
          <a:p>
            <a:pPr lvl="1">
              <a:buFont typeface="Wingdings" panose="05000000000000000000" pitchFamily="2" charset="2"/>
              <a:buChar char="Ø"/>
            </a:pPr>
            <a:r>
              <a:rPr lang="en-US" dirty="0"/>
              <a:t>Conduct Interviews </a:t>
            </a:r>
          </a:p>
          <a:p>
            <a:pPr lvl="1">
              <a:buFont typeface="Wingdings" panose="05000000000000000000" pitchFamily="2" charset="2"/>
              <a:buChar char="Ø"/>
            </a:pPr>
            <a:r>
              <a:rPr lang="en-US" dirty="0"/>
              <a:t>Ask for documents to bring to interview – More Specific </a:t>
            </a:r>
          </a:p>
          <a:p>
            <a:pPr>
              <a:buFont typeface="Wingdings" panose="05000000000000000000" pitchFamily="2" charset="2"/>
              <a:buChar char="Ø"/>
            </a:pPr>
            <a:r>
              <a:rPr lang="en-US" dirty="0"/>
              <a:t>Organize Case File </a:t>
            </a:r>
          </a:p>
          <a:p>
            <a:pPr lvl="1">
              <a:buFont typeface="Wingdings" panose="05000000000000000000" pitchFamily="2" charset="2"/>
              <a:buChar char="Ø"/>
            </a:pPr>
            <a:r>
              <a:rPr lang="en-US" dirty="0"/>
              <a:t>Use </a:t>
            </a:r>
            <a:r>
              <a:rPr lang="en-US" dirty="0" err="1"/>
              <a:t>Sharepoint</a:t>
            </a:r>
            <a:r>
              <a:rPr lang="en-US" dirty="0"/>
              <a:t> so accessible by All</a:t>
            </a:r>
          </a:p>
        </p:txBody>
      </p:sp>
      <p:sp>
        <p:nvSpPr>
          <p:cNvPr id="4" name="Slide Number Placeholder 3"/>
          <p:cNvSpPr>
            <a:spLocks noGrp="1"/>
          </p:cNvSpPr>
          <p:nvPr>
            <p:ph type="sldNum" sz="quarter" idx="12"/>
          </p:nvPr>
        </p:nvSpPr>
        <p:spPr/>
        <p:txBody>
          <a:bodyPr/>
          <a:lstStyle/>
          <a:p>
            <a:fld id="{5ADF3783-6D45-4C5E-A61D-5CDCFB489349}" type="slidenum">
              <a:rPr lang="en-US" smtClean="0"/>
              <a:t>5</a:t>
            </a:fld>
            <a:endParaRPr lang="en-US" dirty="0"/>
          </a:p>
        </p:txBody>
      </p:sp>
      <p:sp>
        <p:nvSpPr>
          <p:cNvPr id="5" name="Title 4"/>
          <p:cNvSpPr>
            <a:spLocks noGrp="1"/>
          </p:cNvSpPr>
          <p:nvPr>
            <p:ph type="title"/>
          </p:nvPr>
        </p:nvSpPr>
        <p:spPr/>
        <p:txBody>
          <a:bodyPr/>
          <a:lstStyle/>
          <a:p>
            <a:r>
              <a:rPr lang="en-US" dirty="0"/>
              <a:t>ROLE OF INVESTIGATIVE STAFF</a:t>
            </a:r>
            <a:br>
              <a:rPr lang="en-US" dirty="0"/>
            </a:br>
            <a:r>
              <a:rPr lang="en-US" dirty="0"/>
              <a:t>	CASE OPENED – </a:t>
            </a:r>
            <a:r>
              <a:rPr lang="en-US" cap="all" dirty="0"/>
              <a:t>Get Organized</a:t>
            </a:r>
            <a:endParaRPr lang="en-US" dirty="0"/>
          </a:p>
        </p:txBody>
      </p:sp>
    </p:spTree>
    <p:extLst>
      <p:ext uri="{BB962C8B-B14F-4D97-AF65-F5344CB8AC3E}">
        <p14:creationId xmlns:p14="http://schemas.microsoft.com/office/powerpoint/2010/main" val="159038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Role of Director and Staff</a:t>
            </a:r>
            <a:br>
              <a:rPr lang="en-US" dirty="0"/>
            </a:br>
            <a:r>
              <a:rPr lang="en-US" dirty="0"/>
              <a:t>		Fact Gathering – Interviewing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84829047"/>
              </p:ext>
            </p:extLst>
          </p:nvPr>
        </p:nvGraphicFramePr>
        <p:xfrm>
          <a:off x="677334" y="1930401"/>
          <a:ext cx="8596668" cy="4110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ADF3783-6D45-4C5E-A61D-5CDCFB489349}" type="slidenum">
              <a:rPr lang="en-US" smtClean="0"/>
              <a:t>6</a:t>
            </a:fld>
            <a:endParaRPr lang="en-US" dirty="0"/>
          </a:p>
        </p:txBody>
      </p:sp>
    </p:spTree>
    <p:extLst>
      <p:ext uri="{BB962C8B-B14F-4D97-AF65-F5344CB8AC3E}">
        <p14:creationId xmlns:p14="http://schemas.microsoft.com/office/powerpoint/2010/main" val="368084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CASE MANAGER </a:t>
            </a:r>
            <a:br>
              <a:rPr lang="en-US" dirty="0"/>
            </a:br>
            <a:r>
              <a:rPr lang="en-US" dirty="0"/>
              <a:t>	 CASE OPENED</a:t>
            </a:r>
          </a:p>
        </p:txBody>
      </p:sp>
      <p:sp>
        <p:nvSpPr>
          <p:cNvPr id="3" name="Content Placeholder 2"/>
          <p:cNvSpPr>
            <a:spLocks noGrp="1"/>
          </p:cNvSpPr>
          <p:nvPr>
            <p:ph idx="1"/>
          </p:nvPr>
        </p:nvSpPr>
        <p:spPr>
          <a:xfrm>
            <a:off x="677334" y="1643449"/>
            <a:ext cx="8416562" cy="3830425"/>
          </a:xfrm>
        </p:spPr>
        <p:txBody>
          <a:bodyPr>
            <a:normAutofit lnSpcReduction="10000"/>
          </a:bodyPr>
          <a:lstStyle/>
          <a:p>
            <a:pPr marL="0" indent="0">
              <a:buNone/>
            </a:pPr>
            <a:endParaRPr lang="en-US" dirty="0"/>
          </a:p>
          <a:p>
            <a:pPr lvl="1">
              <a:buFont typeface="Wingdings" panose="05000000000000000000" pitchFamily="2" charset="2"/>
              <a:buChar char="§"/>
            </a:pPr>
            <a:r>
              <a:rPr lang="en-US" sz="1800" dirty="0"/>
              <a:t>You are the Board’s representative in the Enforcement Process. </a:t>
            </a:r>
            <a:endParaRPr lang="en-US" sz="1800" u="sng" dirty="0"/>
          </a:p>
          <a:p>
            <a:pPr marL="914400" lvl="2" indent="0">
              <a:buNone/>
            </a:pPr>
            <a:endParaRPr lang="en-US" sz="1600" dirty="0"/>
          </a:p>
          <a:p>
            <a:pPr lvl="1">
              <a:buFont typeface="Wingdings" panose="05000000000000000000" pitchFamily="2" charset="2"/>
              <a:buChar char="§"/>
            </a:pPr>
            <a:r>
              <a:rPr lang="en-US" sz="1800" dirty="0"/>
              <a:t>You provide technical expertise in reviewing the case.</a:t>
            </a:r>
          </a:p>
          <a:p>
            <a:pPr marL="457200" lvl="1" indent="0">
              <a:buNone/>
            </a:pPr>
            <a:endParaRPr lang="en-US" sz="1800" dirty="0"/>
          </a:p>
          <a:p>
            <a:pPr lvl="1">
              <a:buFont typeface="Wingdings" panose="05000000000000000000" pitchFamily="2" charset="2"/>
              <a:buChar char="§"/>
            </a:pPr>
            <a:r>
              <a:rPr lang="en-US" sz="1800" dirty="0"/>
              <a:t>Remember the Board’s primary role is to protect the public’s health, safety, and welfare within the jurisdiction of the laws and rules.</a:t>
            </a:r>
          </a:p>
          <a:p>
            <a:pPr marL="457200" lvl="1" indent="0">
              <a:buNone/>
            </a:pPr>
            <a:endParaRPr lang="en-US" sz="1800" dirty="0"/>
          </a:p>
          <a:p>
            <a:pPr lvl="1">
              <a:buFont typeface="Wingdings" panose="05000000000000000000" pitchFamily="2" charset="2"/>
              <a:buChar char="§"/>
            </a:pPr>
            <a:r>
              <a:rPr lang="en-US" sz="1800" b="1" u="sng" dirty="0"/>
              <a:t>You must not discuss your case with other board members OR THE PUBLIC</a:t>
            </a:r>
            <a:r>
              <a:rPr lang="en-US" sz="1800" dirty="0"/>
              <a:t>, as any case has the potential to go before the Board in a formal hearing.</a:t>
            </a:r>
          </a:p>
          <a:p>
            <a:endParaRPr lang="en-US" dirty="0"/>
          </a:p>
        </p:txBody>
      </p:sp>
      <p:sp>
        <p:nvSpPr>
          <p:cNvPr id="4" name="Slide Number Placeholder 3"/>
          <p:cNvSpPr>
            <a:spLocks noGrp="1"/>
          </p:cNvSpPr>
          <p:nvPr>
            <p:ph type="sldNum" sz="quarter" idx="12"/>
          </p:nvPr>
        </p:nvSpPr>
        <p:spPr/>
        <p:txBody>
          <a:bodyPr/>
          <a:lstStyle/>
          <a:p>
            <a:fld id="{5ADF3783-6D45-4C5E-A61D-5CDCFB489349}" type="slidenum">
              <a:rPr lang="en-US" smtClean="0"/>
              <a:t>7</a:t>
            </a:fld>
            <a:endParaRPr lang="en-US" dirty="0"/>
          </a:p>
        </p:txBody>
      </p:sp>
      <p:sp>
        <p:nvSpPr>
          <p:cNvPr id="8" name="TextBox 7"/>
          <p:cNvSpPr txBox="1"/>
          <p:nvPr/>
        </p:nvSpPr>
        <p:spPr>
          <a:xfrm>
            <a:off x="1189973" y="5699342"/>
            <a:ext cx="8084029" cy="769441"/>
          </a:xfrm>
          <a:prstGeom prst="rect">
            <a:avLst/>
          </a:prstGeom>
          <a:noFill/>
        </p:spPr>
        <p:txBody>
          <a:bodyPr wrap="square" rtlCol="0">
            <a:spAutoFit/>
          </a:bodyPr>
          <a:lstStyle/>
          <a:p>
            <a:r>
              <a:rPr lang="en-US" sz="4400" b="1" dirty="0">
                <a:ln>
                  <a:solidFill>
                    <a:srgbClr val="00B0F0"/>
                  </a:solidFill>
                </a:ln>
                <a:solidFill>
                  <a:srgbClr val="0070C0"/>
                </a:solidFill>
                <a:effectLst>
                  <a:outerShdw blurRad="50800" dist="38100" dir="8100000" algn="tr" rotWithShape="0">
                    <a:prstClr val="black">
                      <a:alpha val="40000"/>
                    </a:prstClr>
                  </a:outerShdw>
                </a:effectLst>
              </a:rPr>
              <a:t>Use your power wisely.</a:t>
            </a:r>
          </a:p>
        </p:txBody>
      </p:sp>
    </p:spTree>
    <p:extLst>
      <p:ext uri="{BB962C8B-B14F-4D97-AF65-F5344CB8AC3E}">
        <p14:creationId xmlns:p14="http://schemas.microsoft.com/office/powerpoint/2010/main" val="244832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CASE MANAGER</a:t>
            </a:r>
            <a:br>
              <a:rPr lang="en-US" dirty="0"/>
            </a:br>
            <a:r>
              <a:rPr lang="en-US" dirty="0"/>
              <a:t>		Reviewing the Investigative File</a:t>
            </a:r>
          </a:p>
        </p:txBody>
      </p:sp>
      <p:sp>
        <p:nvSpPr>
          <p:cNvPr id="3" name="Content Placeholder 2"/>
          <p:cNvSpPr>
            <a:spLocks noGrp="1"/>
          </p:cNvSpPr>
          <p:nvPr>
            <p:ph idx="1"/>
          </p:nvPr>
        </p:nvSpPr>
        <p:spPr/>
        <p:txBody>
          <a:bodyPr>
            <a:normAutofit/>
          </a:bodyPr>
          <a:lstStyle/>
          <a:p>
            <a:r>
              <a:rPr lang="en-US" dirty="0"/>
              <a:t>When you receive the case for review:</a:t>
            </a:r>
          </a:p>
          <a:p>
            <a:pPr lvl="1">
              <a:buFont typeface="Wingdings" panose="05000000000000000000" pitchFamily="2" charset="2"/>
              <a:buChar char="§"/>
            </a:pPr>
            <a:r>
              <a:rPr lang="en-US" dirty="0"/>
              <a:t>Do a preliminary review of documents that are contained within the investigation file you received.</a:t>
            </a:r>
          </a:p>
          <a:p>
            <a:pPr lvl="1">
              <a:buFont typeface="Wingdings" panose="05000000000000000000" pitchFamily="2" charset="2"/>
              <a:buChar char="§"/>
            </a:pPr>
            <a:r>
              <a:rPr lang="en-US" dirty="0"/>
              <a:t>Think deeply about the case and actively engage in the case.</a:t>
            </a:r>
          </a:p>
          <a:p>
            <a:pPr lvl="1">
              <a:buFont typeface="Wingdings" panose="05000000000000000000" pitchFamily="2" charset="2"/>
              <a:buChar char="§"/>
            </a:pPr>
            <a:r>
              <a:rPr lang="en-US" dirty="0"/>
              <a:t>Determine what additional information/investigation is needed, if any.</a:t>
            </a:r>
          </a:p>
          <a:p>
            <a:pPr lvl="1">
              <a:buFont typeface="Wingdings" panose="05000000000000000000" pitchFamily="2" charset="2"/>
              <a:buChar char="§"/>
            </a:pPr>
            <a:r>
              <a:rPr lang="en-US" dirty="0"/>
              <a:t>Consult with Investigator to plan how to get the necessary information.</a:t>
            </a:r>
          </a:p>
          <a:p>
            <a:pPr lvl="2">
              <a:buFont typeface="Wingdings" panose="05000000000000000000" pitchFamily="2" charset="2"/>
              <a:buChar char="§"/>
            </a:pPr>
            <a:r>
              <a:rPr lang="en-US" dirty="0"/>
              <a:t>Documents, where to find them</a:t>
            </a:r>
          </a:p>
          <a:p>
            <a:pPr lvl="2">
              <a:buFont typeface="Wingdings" panose="05000000000000000000" pitchFamily="2" charset="2"/>
              <a:buChar char="§"/>
            </a:pPr>
            <a:r>
              <a:rPr lang="en-US" dirty="0"/>
              <a:t>Interviews of witnesses, complainant, respondent</a:t>
            </a:r>
          </a:p>
          <a:p>
            <a:pPr lvl="1">
              <a:buFont typeface="Wingdings" panose="05000000000000000000" pitchFamily="2" charset="2"/>
              <a:buChar char="§"/>
            </a:pPr>
            <a:r>
              <a:rPr lang="en-US" dirty="0"/>
              <a:t>Review file again once additional information is added</a:t>
            </a:r>
          </a:p>
          <a:p>
            <a:pPr lvl="1">
              <a:buFont typeface="Wingdings" panose="05000000000000000000" pitchFamily="2" charset="2"/>
              <a:buChar char="§"/>
            </a:pPr>
            <a:r>
              <a:rPr lang="en-US" dirty="0"/>
              <a:t>The goal is to complete the review within 3 weeks.  </a:t>
            </a:r>
          </a:p>
          <a:p>
            <a:endParaRPr lang="en-US" dirty="0"/>
          </a:p>
        </p:txBody>
      </p:sp>
      <p:sp>
        <p:nvSpPr>
          <p:cNvPr id="4" name="Slide Number Placeholder 3"/>
          <p:cNvSpPr>
            <a:spLocks noGrp="1"/>
          </p:cNvSpPr>
          <p:nvPr>
            <p:ph type="sldNum" sz="quarter" idx="12"/>
          </p:nvPr>
        </p:nvSpPr>
        <p:spPr/>
        <p:txBody>
          <a:bodyPr/>
          <a:lstStyle/>
          <a:p>
            <a:fld id="{5ADF3783-6D45-4C5E-A61D-5CDCFB489349}" type="slidenum">
              <a:rPr lang="en-US" smtClean="0"/>
              <a:t>8</a:t>
            </a:fld>
            <a:endParaRPr lang="en-US" dirty="0"/>
          </a:p>
        </p:txBody>
      </p:sp>
    </p:spTree>
    <p:extLst>
      <p:ext uri="{BB962C8B-B14F-4D97-AF65-F5344CB8AC3E}">
        <p14:creationId xmlns:p14="http://schemas.microsoft.com/office/powerpoint/2010/main" val="245725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CASE MANAGER</a:t>
            </a:r>
            <a:br>
              <a:rPr lang="en-US" dirty="0"/>
            </a:br>
            <a:r>
              <a:rPr lang="en-US" dirty="0"/>
              <a:t>		Options and Recommendations</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900" dirty="0"/>
              <a:t>You have reviewed the file</a:t>
            </a:r>
          </a:p>
          <a:p>
            <a:r>
              <a:rPr lang="en-US" sz="2600" dirty="0"/>
              <a:t>You will complete </a:t>
            </a:r>
            <a:r>
              <a:rPr lang="en-US" sz="2600" u="sng" dirty="0"/>
              <a:t>a Case Manager’s Worksheet </a:t>
            </a:r>
            <a:r>
              <a:rPr lang="en-US" sz="2600" dirty="0"/>
              <a:t>and recommend one of the following options:</a:t>
            </a:r>
          </a:p>
          <a:p>
            <a:pPr lvl="2">
              <a:buFont typeface="Wingdings" panose="05000000000000000000" pitchFamily="2" charset="2"/>
              <a:buChar char="§"/>
            </a:pPr>
            <a:r>
              <a:rPr lang="en-US" sz="2000" dirty="0"/>
              <a:t>Close the case with no further action</a:t>
            </a:r>
          </a:p>
          <a:p>
            <a:pPr lvl="2">
              <a:buFont typeface="Wingdings" panose="05000000000000000000" pitchFamily="2" charset="2"/>
              <a:buChar char="§"/>
            </a:pPr>
            <a:r>
              <a:rPr lang="en-US" sz="2000" dirty="0"/>
              <a:t>Letter of Education</a:t>
            </a:r>
          </a:p>
          <a:p>
            <a:pPr lvl="2">
              <a:buFont typeface="Wingdings" panose="05000000000000000000" pitchFamily="2" charset="2"/>
              <a:buChar char="§"/>
            </a:pPr>
            <a:r>
              <a:rPr lang="en-US" sz="2000" dirty="0"/>
              <a:t>Remedial Counseling with Letter of Education</a:t>
            </a:r>
          </a:p>
          <a:p>
            <a:pPr lvl="2">
              <a:buFont typeface="Wingdings" panose="05000000000000000000" pitchFamily="2" charset="2"/>
              <a:buChar char="§"/>
            </a:pPr>
            <a:r>
              <a:rPr lang="en-US" sz="2000" dirty="0"/>
              <a:t>Take formal disciplinary action/recommend charges be issued</a:t>
            </a:r>
          </a:p>
          <a:p>
            <a:endParaRPr lang="en-US" dirty="0"/>
          </a:p>
        </p:txBody>
      </p:sp>
      <p:sp>
        <p:nvSpPr>
          <p:cNvPr id="4" name="Slide Number Placeholder 3"/>
          <p:cNvSpPr>
            <a:spLocks noGrp="1"/>
          </p:cNvSpPr>
          <p:nvPr>
            <p:ph type="sldNum" sz="quarter" idx="12"/>
          </p:nvPr>
        </p:nvSpPr>
        <p:spPr/>
        <p:txBody>
          <a:bodyPr/>
          <a:lstStyle/>
          <a:p>
            <a:fld id="{5ADF3783-6D45-4C5E-A61D-5CDCFB489349}" type="slidenum">
              <a:rPr lang="en-US" smtClean="0"/>
              <a:t>9</a:t>
            </a:fld>
            <a:endParaRPr lang="en-US" dirty="0"/>
          </a:p>
        </p:txBody>
      </p:sp>
    </p:spTree>
    <p:extLst>
      <p:ext uri="{BB962C8B-B14F-4D97-AF65-F5344CB8AC3E}">
        <p14:creationId xmlns:p14="http://schemas.microsoft.com/office/powerpoint/2010/main" val="1737407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0a7c75d-9a5c-4fb4-a2f8-18d344561fab">
      <UserInfo>
        <DisplayName>Gillespie, Shanan (BRPELS)</DisplayName>
        <AccountId>15</AccountId>
        <AccountType/>
      </UserInfo>
    </SharedWithUsers>
    <TaxCatchAll xmlns="40a7c75d-9a5c-4fb4-a2f8-18d344561fab" xsi:nil="true"/>
    <BRPELS_Program xmlns="40a7c75d-9a5c-4fb4-a2f8-18d344561fab" xsi:nil="true"/>
    <BRPEL_Resource_Type xmlns="40a7c75d-9a5c-4fb4-a2f8-18d344561fab" xsi:nil="true"/>
    <BRPELS_Stage xmlns="40a7c75d-9a5c-4fb4-a2f8-18d344561fab" xsi:nil="true"/>
    <Year xmlns="40a7c75d-9a5c-4fb4-a2f8-18d344561fab" xsi:nil="true"/>
    <lcf76f155ced4ddcb4097134ff3c332f xmlns="750d44c6-f2cc-4395-a6a0-25d9de0fc16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066BD72C487443A30BC8F55CEF913B" ma:contentTypeVersion="19" ma:contentTypeDescription="Create a new document." ma:contentTypeScope="" ma:versionID="33f90700260b9c0ead8637f7417d6d4d">
  <xsd:schema xmlns:xsd="http://www.w3.org/2001/XMLSchema" xmlns:xs="http://www.w3.org/2001/XMLSchema" xmlns:p="http://schemas.microsoft.com/office/2006/metadata/properties" xmlns:ns1="http://schemas.microsoft.com/sharepoint/v3" xmlns:ns2="750d44c6-f2cc-4395-a6a0-25d9de0fc161" xmlns:ns3="40a7c75d-9a5c-4fb4-a2f8-18d344561fab" targetNamespace="http://schemas.microsoft.com/office/2006/metadata/properties" ma:root="true" ma:fieldsID="e3c7d147eaee2d6bcd254faa129f358d" ns1:_="" ns2:_="" ns3:_="">
    <xsd:import namespace="http://schemas.microsoft.com/sharepoint/v3"/>
    <xsd:import namespace="750d44c6-f2cc-4395-a6a0-25d9de0fc161"/>
    <xsd:import namespace="40a7c75d-9a5c-4fb4-a2f8-18d344561f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BRPEL_Resource_Type" minOccurs="0"/>
                <xsd:element ref="ns3:BRPELS_Stage" minOccurs="0"/>
                <xsd:element ref="ns3:BRPELS_Program" minOccurs="0"/>
                <xsd:element ref="ns3:Year"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d44c6-f2cc-4395-a6a0-25d9de0fc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a7c75d-9a5c-4fb4-a2f8-18d344561f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3191de5-7c3f-4b1c-a46a-b53210b06f7c}" ma:internalName="TaxCatchAll" ma:showField="CatchAllData" ma:web="40a7c75d-9a5c-4fb4-a2f8-18d344561fab">
      <xsd:complexType>
        <xsd:complexContent>
          <xsd:extension base="dms:MultiChoiceLookup">
            <xsd:sequence>
              <xsd:element name="Value" type="dms:Lookup" maxOccurs="unbounded" minOccurs="0" nillable="true"/>
            </xsd:sequence>
          </xsd:extension>
        </xsd:complexContent>
      </xsd:complexType>
    </xsd:element>
    <xsd:element name="BRPEL_Resource_Type" ma:index="21" nillable="true" ma:displayName="BRPELS Resource Type" ma:format="Dropdown" ma:internalName="BRPEL_Resource_Type">
      <xsd:simpleType>
        <xsd:restriction base="dms:Choice">
          <xsd:enumeration value="30 Day Extension Email"/>
          <xsd:enumeration value="AAG Opinion Formal"/>
          <xsd:enumeration value="AAG Opinion Informal"/>
          <xsd:enumeration value="AAG Report"/>
          <xsd:enumeration value="Activity Log"/>
          <xsd:enumeration value="Admin Policy"/>
          <xsd:enumeration value="Agenda"/>
          <xsd:enumeration value="Agreement"/>
          <xsd:enumeration value="Application Flow Chart"/>
          <xsd:enumeration value="Board Application"/>
          <xsd:enumeration value="Board Appointment"/>
          <xsd:enumeration value="Board Clerk File"/>
          <xsd:enumeration value="Board Manual"/>
          <xsd:enumeration value="Board Meeting Checklist"/>
          <xsd:enumeration value="Board Order"/>
          <xsd:enumeration value="Board Packet"/>
          <xsd:enumeration value="Board Pay"/>
          <xsd:enumeration value="Board Policy"/>
          <xsd:enumeration value="Case File"/>
          <xsd:enumeration value="Case Manager Report"/>
          <xsd:enumeration value="Case Manager Tracking"/>
          <xsd:enumeration value="Certificate of Mailing"/>
          <xsd:enumeration value="Checklist"/>
          <xsd:enumeration value="Committee Packet"/>
          <xsd:enumeration value="Committee Report"/>
          <xsd:enumeration value="Complaint Notice"/>
          <xsd:enumeration value="Complaint Report"/>
          <xsd:enumeration value="Complaint Tracking"/>
          <xsd:enumeration value="Compliance Report"/>
          <xsd:enumeration value="Confidentiality Agreement"/>
          <xsd:enumeration value="Contact List"/>
          <xsd:enumeration value="Contract"/>
          <xsd:enumeration value="Design Board Agreement"/>
          <xsd:enumeration value="Disiplinary Report"/>
          <xsd:enumeration value="Disposition Report"/>
          <xsd:enumeration value="Endorsement Report"/>
          <xsd:enumeration value="Evaluation Report"/>
          <xsd:enumeration value="Exam"/>
          <xsd:enumeration value="Financial Report"/>
          <xsd:enumeration value="Foresic Response"/>
          <xsd:enumeration value="Form"/>
          <xsd:enumeration value="Guide"/>
          <xsd:enumeration value="Interagency Agreement"/>
          <xsd:enumeration value="Investigation Notice"/>
          <xsd:enumeration value="Investigative File"/>
          <xsd:enumeration value="investigative Report"/>
          <xsd:enumeration value="Journal"/>
          <xsd:enumeration value="Law Review Exam"/>
          <xsd:enumeration value="Leg Report"/>
          <xsd:enumeration value="Legislation Calendar"/>
          <xsd:enumeration value="Legislation Report"/>
          <xsd:enumeration value="Letter"/>
          <xsd:enumeration value="Letter"/>
          <xsd:enumeration value="Letterhead"/>
          <xsd:enumeration value="License Report"/>
          <xsd:enumeration value="License Suspension Cancellation Notice"/>
          <xsd:enumeration value="Meeting Minutes"/>
          <xsd:enumeration value="Memo"/>
          <xsd:enumeration value="Monoment"/>
          <xsd:enumeration value="NDA"/>
          <xsd:enumeration value="Notice"/>
          <xsd:enumeration value="Notice of Annual Meeting"/>
          <xsd:enumeration value="Notice of Appearance"/>
          <xsd:enumeration value="Notice of Cease and Desist Order"/>
          <xsd:enumeration value="Notice of Default"/>
          <xsd:enumeration value="Notice of Fine Payment and Remove from Compliance"/>
          <xsd:enumeration value="Notice of Future Changes"/>
          <xsd:enumeration value="Notice of Hearing"/>
          <xsd:enumeration value="Notice of Intent to Deny Your Application"/>
          <xsd:enumeration value="Notice of Monument Removal"/>
          <xsd:enumeration value="Notice of Permanent Rules"/>
          <xsd:enumeration value="Notice of Removal from Compliance"/>
          <xsd:enumeration value="Notice of Suspension"/>
          <xsd:enumeration value="Notice of Appearance Send email to Respondent or Attorney"/>
          <xsd:enumeration value="NOTICE OF LEGAL RIGHTS"/>
          <xsd:enumeration value="NOTICE OF PRE-HEARING CONFERENCE"/>
          <xsd:enumeration value="Notice of Request for Attorney General Opinion"/>
          <xsd:enumeration value="NOTICE OF UNAVAILABILITY"/>
          <xsd:enumeration value="Notice of Withdrawal of Statement of Charges"/>
          <xsd:enumeration value="Onsite Cut Score"/>
          <xsd:enumeration value="On-site Exam Notice"/>
          <xsd:enumeration value="Org Chart"/>
          <xsd:enumeration value="PDR Special Rule Notice"/>
          <xsd:enumeration value="PDS Correction Notice"/>
          <xsd:enumeration value="Personell File"/>
          <xsd:enumeration value="PHC Notice"/>
          <xsd:enumeration value="PLS Exam Notice"/>
          <xsd:enumeration value="Policy"/>
          <xsd:enumeration value="Presentation Request"/>
          <xsd:enumeration value="Program Report"/>
          <xsd:enumeration value="Public Record Request Tracking"/>
          <xsd:enumeration value="Public Records Request"/>
          <xsd:enumeration value="RCW"/>
          <xsd:enumeration value="Recording"/>
          <xsd:enumeration value="Report"/>
          <xsd:enumeration value="Response"/>
          <xsd:enumeration value="Rule"/>
          <xsd:enumeration value="Rulemaking Report"/>
          <xsd:enumeration value="Rules Tracking"/>
          <xsd:enumeration value="Safety Form"/>
          <xsd:enumeration value="Safety Incident Report"/>
          <xsd:enumeration value="Safety Policy"/>
          <xsd:enumeration value="Sign"/>
          <xsd:enumeration value="Signature"/>
          <xsd:enumeration value="Signature Tracking"/>
          <xsd:enumeration value="Sign-in Sheet"/>
          <xsd:enumeration value="Status Report"/>
          <xsd:enumeration value="Supervisors Report of Accident"/>
          <xsd:enumeration value="Supplemental Notice"/>
          <xsd:enumeration value="Tracking File"/>
          <xsd:enumeration value="Transcript"/>
          <xsd:enumeration value="Wall Certificate"/>
          <xsd:enumeration value="Work Experience"/>
        </xsd:restriction>
      </xsd:simpleType>
    </xsd:element>
    <xsd:element name="BRPELS_Stage" ma:index="22" nillable="true" ma:displayName="File Stage" ma:format="Dropdown" ma:internalName="BRPELS_Stage">
      <xsd:simpleType>
        <xsd:restriction base="dms:Choice">
          <xsd:enumeration value="Template"/>
          <xsd:enumeration value="Draft"/>
          <xsd:enumeration value="Final"/>
          <xsd:enumeration value="Record"/>
        </xsd:restriction>
      </xsd:simpleType>
    </xsd:element>
    <xsd:element name="BRPELS_Program" ma:index="23" nillable="true" ma:displayName="Program" ma:format="Dropdown" ma:internalName="BRPELS_Program">
      <xsd:simpleType>
        <xsd:restriction base="dms:Choice">
          <xsd:enumeration value="Admin"/>
          <xsd:enumeration value="Board"/>
          <xsd:enumeration value="Enforcement"/>
          <xsd:enumeration value="Laws &amp; Rules"/>
          <xsd:enumeration value="Licensing"/>
          <xsd:enumeration value="Outreach"/>
          <xsd:enumeration value="Safety"/>
        </xsd:restriction>
      </xsd:simpleType>
    </xsd:element>
    <xsd:element name="Year" ma:index="24" nillable="true" ma:displayName="Year" ma:internalName="Year">
      <xsd:simpleType>
        <xsd:restriction base="dms:Text">
          <xsd:maxLength value="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5A7AD2-0E97-41DA-B132-2D408E25093D}">
  <ds:schemaRef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purl.org/dc/elements/1.1/"/>
    <ds:schemaRef ds:uri="http://purl.org/dc/dcmitype/"/>
    <ds:schemaRef ds:uri="40a7c75d-9a5c-4fb4-a2f8-18d344561fab"/>
    <ds:schemaRef ds:uri="3e61bd3d-a9da-498e-89fb-01a6e6738b4b"/>
    <ds:schemaRef ds:uri="http://schemas.microsoft.com/sharepoint/v3"/>
    <ds:schemaRef ds:uri="750d44c6-f2cc-4395-a6a0-25d9de0fc161"/>
  </ds:schemaRefs>
</ds:datastoreItem>
</file>

<file path=customXml/itemProps2.xml><?xml version="1.0" encoding="utf-8"?>
<ds:datastoreItem xmlns:ds="http://schemas.openxmlformats.org/officeDocument/2006/customXml" ds:itemID="{683DAFE5-C843-45AB-A8FA-DD3C8A6D09C2}">
  <ds:schemaRefs>
    <ds:schemaRef ds:uri="http://schemas.microsoft.com/sharepoint/v3/contenttype/forms"/>
  </ds:schemaRefs>
</ds:datastoreItem>
</file>

<file path=customXml/itemProps3.xml><?xml version="1.0" encoding="utf-8"?>
<ds:datastoreItem xmlns:ds="http://schemas.openxmlformats.org/officeDocument/2006/customXml" ds:itemID="{444AEE5F-3425-41BF-855F-9DC50AD22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0d44c6-f2cc-4395-a6a0-25d9de0fc161"/>
    <ds:schemaRef ds:uri="40a7c75d-9a5c-4fb4-a2f8-18d344561f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14766</TotalTime>
  <Words>4583</Words>
  <Application>Microsoft Office PowerPoint</Application>
  <PresentationFormat>Widescreen</PresentationFormat>
  <Paragraphs>499</Paragraphs>
  <Slides>38</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Segoe UI</vt:lpstr>
      <vt:lpstr>Times New Roman</vt:lpstr>
      <vt:lpstr>Trebuchet MS</vt:lpstr>
      <vt:lpstr>Wingdings</vt:lpstr>
      <vt:lpstr>Wingdings 3</vt:lpstr>
      <vt:lpstr>Facet</vt:lpstr>
      <vt:lpstr>Board Training</vt:lpstr>
      <vt:lpstr>Board Training  What we will cover today.</vt:lpstr>
      <vt:lpstr>The Enforcement Process   Roles and Responsibilities</vt:lpstr>
      <vt:lpstr>COMPLAINT RECEIVED  Role of Investigative Staff – Authority/Jurisdiction</vt:lpstr>
      <vt:lpstr>ROLE OF INVESTIGATIVE STAFF  CASE OPENED – Get Organized</vt:lpstr>
      <vt:lpstr>Role of Director and Staff   Fact Gathering – Interviewing </vt:lpstr>
      <vt:lpstr>ROLE OF CASE MANAGER    CASE OPENED</vt:lpstr>
      <vt:lpstr>ROLE OF CASE MANAGER   Reviewing the Investigative File</vt:lpstr>
      <vt:lpstr>ROLE OF CASE MANAGER   Options and Recommendations</vt:lpstr>
      <vt:lpstr>Role of Case Manager   Closure with no further action</vt:lpstr>
      <vt:lpstr>Role of Case Manager /INVESTIGATOR   Remedial Counseling </vt:lpstr>
      <vt:lpstr>Role of Case Manager/Investigator   Remedial Counseling &amp; LOI</vt:lpstr>
      <vt:lpstr>Role of Case Manager/investigator    More on Remedial Counseling</vt:lpstr>
      <vt:lpstr>Role of Case Manager   CM Worksheet -- Recommend Disciplinary Action</vt:lpstr>
      <vt:lpstr>ISSUING CHARGING DOCUMENTS</vt:lpstr>
      <vt:lpstr>Role of Prosecuting AAG    Statement of Charges</vt:lpstr>
      <vt:lpstr>Statement of Charges   Best Practices in Drafting</vt:lpstr>
      <vt:lpstr>Statement of Charges   Evidence Required</vt:lpstr>
      <vt:lpstr>INTERACTING WITH COMPLAINANT  Best Practices</vt:lpstr>
      <vt:lpstr>TO CHARGE OR NOT TO CHARGE Unprofessional Conduct</vt:lpstr>
      <vt:lpstr>STANDARD OF CARE Incompetence, Negligence, Malpractice</vt:lpstr>
      <vt:lpstr>Due process</vt:lpstr>
      <vt:lpstr>Due process – Use Caution  licenses, contracts, occupations</vt:lpstr>
      <vt:lpstr>Due process issues  Not Reputation Alone </vt:lpstr>
      <vt:lpstr>ROLE OF THE BOARD  Hearing Process – BAP or Formal Hearing</vt:lpstr>
      <vt:lpstr>AFTER A BOARD ORDER  Options for failure to comply with Board Order </vt:lpstr>
      <vt:lpstr>Default Judgments</vt:lpstr>
      <vt:lpstr>Roles of Prosecuting and Advising AAGs  </vt:lpstr>
      <vt:lpstr>BAP BRIEF ADJUDICATIVE PROCEEDING   When can it be used</vt:lpstr>
      <vt:lpstr>BAP PROCEEDURES  Who Does What?</vt:lpstr>
      <vt:lpstr>BAP PROCESS  Initial Review Process</vt:lpstr>
      <vt:lpstr>BAP PROCESS   Appeal of Initial Order – Final Order</vt:lpstr>
      <vt:lpstr>Open Public Meetings Act (OPMA)</vt:lpstr>
      <vt:lpstr>Public Records Act (PRA)</vt:lpstr>
      <vt:lpstr>Role of Case Manager Interacting with SharePoint</vt:lpstr>
      <vt:lpstr>Role of Case Manager Interacting with SharePoint</vt:lpstr>
      <vt:lpstr>More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Training</dc:title>
  <dc:creator>Wherrett, Mackenzie (BRPELS)</dc:creator>
  <cp:lastModifiedBy>Wherrett, Mackenzie (BRPELS)</cp:lastModifiedBy>
  <cp:revision>145</cp:revision>
  <dcterms:created xsi:type="dcterms:W3CDTF">2023-06-05T21:21:15Z</dcterms:created>
  <dcterms:modified xsi:type="dcterms:W3CDTF">2023-08-04T13:52:48Z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0x010100A8066BD72C487443A30BC8F55CEF913B</vt:lpwstr>
  </property>
  <property fmtid="{D5CDD505-2E9C-101B-9397-08002B2CF9AE}" pid="3" name="MediaServiceImageTags">
    <vt:lpwstr/>
  </property>
</Properties>
</file>